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4"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
      <p:font typeface="Quattrocento Sans" panose="020B0502050000020003" pitchFamily="34"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142">
          <p15:clr>
            <a:srgbClr val="9AA0A6"/>
          </p15:clr>
        </p15:guide>
        <p15:guide id="4" pos="5618">
          <p15:clr>
            <a:srgbClr val="9AA0A6"/>
          </p15:clr>
        </p15:guide>
        <p15:guide id="5" orient="horz" pos="360">
          <p15:clr>
            <a:srgbClr val="9AA0A6"/>
          </p15:clr>
        </p15:guide>
        <p15:guide id="6" orient="horz"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516" y="102"/>
      </p:cViewPr>
      <p:guideLst>
        <p:guide orient="horz" pos="1620"/>
        <p:guide pos="2880"/>
        <p:guide pos="142"/>
        <p:guide pos="5618"/>
        <p:guide orient="horz" pos="360"/>
        <p:guide orient="horz"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ebb95c6a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ebb95c6a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4f8ddbe70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b4f8ddbe70_0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200"/>
              </a:spcBef>
              <a:spcAft>
                <a:spcPts val="0"/>
              </a:spcAft>
              <a:buClr>
                <a:schemeClr val="dk1"/>
              </a:buClr>
              <a:buSzPts val="1200"/>
              <a:buChar cha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4f8ddbe70_0_2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22" name="Google Shape;322;gb4f8ddbe70_0_272: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b4f8ddbe70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b4f8ddbe70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200"/>
              </a:spcBef>
              <a:spcAft>
                <a:spcPts val="0"/>
              </a:spcAft>
              <a:buClr>
                <a:schemeClr val="dk1"/>
              </a:buClr>
              <a:buSzPts val="1200"/>
              <a:buChar cha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4f8ddbe70_0_2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362" name="Google Shape;362;gb4f8ddbe70_0_283: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4f8ddbe7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b4f8ddbe70_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200"/>
              </a:spcBef>
              <a:spcAft>
                <a:spcPts val="0"/>
              </a:spcAft>
              <a:buClr>
                <a:schemeClr val="dk1"/>
              </a:buClr>
              <a:buSzPts val="1200"/>
              <a:buChar cha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142d9d720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a142d9d72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4f8ddbe70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80" name="Google Shape;180;gb4f8ddbe70_0_157: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b4f8ddbe70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b4f8ddbe70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200"/>
              </a:spcBef>
              <a:spcAft>
                <a:spcPts val="0"/>
              </a:spcAft>
              <a:buClr>
                <a:schemeClr val="dk1"/>
              </a:buClr>
              <a:buSzPts val="1200"/>
              <a:buChar cha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4f8ddbe70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25" name="Google Shape;225;gb4f8ddbe70_0_242: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4f8ddbe70_0_4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36" name="Google Shape;236;gb4f8ddbe70_0_487:notes"/>
          <p:cNvSpPr>
            <a:spLocks noGrp="1" noRot="1" noChangeAspect="1"/>
          </p:cNvSpPr>
          <p:nvPr>
            <p:ph type="sldImg" idx="2"/>
          </p:nvPr>
        </p:nvSpPr>
        <p:spPr>
          <a:xfrm>
            <a:off x="423965" y="1143000"/>
            <a:ext cx="60102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b4f8ddbe70_0_2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55" name="Google Shape;255;gb4f8ddbe70_0_252: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4f8ddbe7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b4f8ddbe70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200"/>
              </a:spcBef>
              <a:spcAft>
                <a:spcPts val="0"/>
              </a:spcAft>
              <a:buClr>
                <a:schemeClr val="dk1"/>
              </a:buClr>
              <a:buSzPts val="1200"/>
              <a:buChar cha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4f8ddbe70_0_2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286" name="Google Shape;286;gb4f8ddbe70_0_262:notes"/>
          <p:cNvSpPr>
            <a:spLocks noGrp="1" noRot="1" noChangeAspect="1"/>
          </p:cNvSpPr>
          <p:nvPr>
            <p:ph type="sldImg" idx="2"/>
          </p:nvPr>
        </p:nvSpPr>
        <p:spPr>
          <a:xfrm>
            <a:off x="685800" y="1143000"/>
            <a:ext cx="54861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1430400" y="2842900"/>
            <a:ext cx="6283200" cy="792600"/>
          </a:xfrm>
          <a:prstGeom prst="rect">
            <a:avLst/>
          </a:prstGeom>
          <a:solidFill>
            <a:srgbClr val="999999">
              <a:alpha val="63690"/>
            </a:srgbClr>
          </a:solidFill>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1pPr>
            <a:lvl2pPr lvl="1"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2pPr>
            <a:lvl3pPr lvl="2"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3pPr>
            <a:lvl4pPr lvl="3"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4pPr>
            <a:lvl5pPr lvl="4"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5pPr>
            <a:lvl6pPr lvl="5"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6pPr>
            <a:lvl7pPr lvl="6"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7pPr>
            <a:lvl8pPr lvl="7"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8pPr>
            <a:lvl9pPr lvl="8" algn="ctr">
              <a:lnSpc>
                <a:spcPct val="100000"/>
              </a:lnSpc>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9pPr>
          </a:lstStyle>
          <a:p>
            <a:endParaRPr/>
          </a:p>
        </p:txBody>
      </p:sp>
      <p:sp>
        <p:nvSpPr>
          <p:cNvPr id="11" name="Google Shape;11;p2"/>
          <p:cNvSpPr txBox="1"/>
          <p:nvPr/>
        </p:nvSpPr>
        <p:spPr>
          <a:xfrm>
            <a:off x="175345" y="4735601"/>
            <a:ext cx="2779200" cy="318000"/>
          </a:xfrm>
          <a:prstGeom prst="rect">
            <a:avLst/>
          </a:prstGeom>
          <a:no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000000"/>
              </a:buClr>
              <a:buSzPts val="1200"/>
              <a:buFont typeface="Arial"/>
              <a:buNone/>
            </a:pPr>
            <a:r>
              <a:rPr lang="en" sz="1000" b="0" i="0" u="none" strike="noStrike" cap="none">
                <a:solidFill>
                  <a:schemeClr val="lt1"/>
                </a:solidFill>
                <a:latin typeface="Montserrat"/>
                <a:ea typeface="Montserrat"/>
                <a:cs typeface="Montserrat"/>
                <a:sym typeface="Montserrat"/>
              </a:rPr>
              <a:t>© Explore Data Science Academy</a:t>
            </a:r>
            <a:endParaRPr sz="1000" b="0" i="0" u="none" strike="noStrike" cap="none">
              <a:solidFill>
                <a:schemeClr val="lt1"/>
              </a:solidFill>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body" idx="1"/>
          </p:nvPr>
        </p:nvSpPr>
        <p:spPr>
          <a:xfrm>
            <a:off x="225426" y="4837151"/>
            <a:ext cx="6232500" cy="2385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55" name="Google Shape;55;p14"/>
          <p:cNvSpPr txBox="1">
            <a:spLocks noGrp="1"/>
          </p:cNvSpPr>
          <p:nvPr>
            <p:ph type="subTitle" idx="2"/>
          </p:nvPr>
        </p:nvSpPr>
        <p:spPr>
          <a:xfrm>
            <a:off x="1430400" y="2842900"/>
            <a:ext cx="6283200" cy="792600"/>
          </a:xfrm>
          <a:prstGeom prst="rect">
            <a:avLst/>
          </a:prstGeom>
          <a:solidFill>
            <a:srgbClr val="999999">
              <a:alpha val="63690"/>
            </a:srgbClr>
          </a:solidFill>
        </p:spPr>
        <p:txBody>
          <a:bodyPr spcFirstLastPara="1" wrap="square" lIns="65100" tIns="65100" rIns="65100" bIns="65100" anchor="ctr" anchorCtr="0">
            <a:noAutofit/>
          </a:bodyPr>
          <a:lstStyle>
            <a:lvl1pPr lvl="0"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1pPr>
            <a:lvl2pPr lvl="1"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2pPr>
            <a:lvl3pPr lvl="2"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3pPr>
            <a:lvl4pPr lvl="3"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4pPr>
            <a:lvl5pPr lvl="4"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5pPr>
            <a:lvl6pPr lvl="5"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6pPr>
            <a:lvl7pPr lvl="6"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7pPr>
            <a:lvl8pPr lvl="7"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8pPr>
            <a:lvl9pPr lvl="8"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line Content">
  <p:cSld name="Keyline Content">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225594" y="118975"/>
            <a:ext cx="43464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58" name="Google Shape;58;p15"/>
          <p:cNvSpPr txBox="1">
            <a:spLocks noGrp="1"/>
          </p:cNvSpPr>
          <p:nvPr>
            <p:ph type="body" idx="1"/>
          </p:nvPr>
        </p:nvSpPr>
        <p:spPr>
          <a:xfrm>
            <a:off x="225589" y="1096083"/>
            <a:ext cx="8709600" cy="35364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59" name="Google Shape;59;p15"/>
          <p:cNvSpPr txBox="1">
            <a:spLocks noGrp="1"/>
          </p:cNvSpPr>
          <p:nvPr>
            <p:ph type="body" idx="2"/>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60" name="Google Shape;60;p15"/>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spcBef>
                <a:spcPts val="0"/>
              </a:spcBef>
              <a:buNone/>
              <a:defRPr sz="800" b="0" i="0" u="none" strike="noStrike" cap="none">
                <a:solidFill>
                  <a:srgbClr val="888888"/>
                </a:solidFill>
                <a:latin typeface="Montserrat"/>
                <a:ea typeface="Montserrat"/>
                <a:cs typeface="Montserrat"/>
                <a:sym typeface="Montserrat"/>
              </a:defRPr>
            </a:lvl1pPr>
            <a:lvl2pPr marL="0" marR="0" lvl="1" indent="0" algn="l" rtl="0">
              <a:spcBef>
                <a:spcPts val="0"/>
              </a:spcBef>
              <a:buNone/>
              <a:defRPr sz="800" b="0" i="0" u="none" strike="noStrike" cap="none">
                <a:solidFill>
                  <a:srgbClr val="888888"/>
                </a:solidFill>
                <a:latin typeface="Montserrat"/>
                <a:ea typeface="Montserrat"/>
                <a:cs typeface="Montserrat"/>
                <a:sym typeface="Montserrat"/>
              </a:defRPr>
            </a:lvl2pPr>
            <a:lvl3pPr marL="0" marR="0" lvl="2" indent="0" algn="l" rtl="0">
              <a:spcBef>
                <a:spcPts val="0"/>
              </a:spcBef>
              <a:buNone/>
              <a:defRPr sz="800" b="0" i="0" u="none" strike="noStrike" cap="none">
                <a:solidFill>
                  <a:srgbClr val="888888"/>
                </a:solidFill>
                <a:latin typeface="Montserrat"/>
                <a:ea typeface="Montserrat"/>
                <a:cs typeface="Montserrat"/>
                <a:sym typeface="Montserrat"/>
              </a:defRPr>
            </a:lvl3pPr>
            <a:lvl4pPr marL="0" marR="0" lvl="3" indent="0" algn="l" rtl="0">
              <a:spcBef>
                <a:spcPts val="0"/>
              </a:spcBef>
              <a:buNone/>
              <a:defRPr sz="800" b="0" i="0" u="none" strike="noStrike" cap="none">
                <a:solidFill>
                  <a:srgbClr val="888888"/>
                </a:solidFill>
                <a:latin typeface="Montserrat"/>
                <a:ea typeface="Montserrat"/>
                <a:cs typeface="Montserrat"/>
                <a:sym typeface="Montserrat"/>
              </a:defRPr>
            </a:lvl4pPr>
            <a:lvl5pPr marL="0" marR="0" lvl="4" indent="0" algn="l" rtl="0">
              <a:spcBef>
                <a:spcPts val="0"/>
              </a:spcBef>
              <a:buNone/>
              <a:defRPr sz="800" b="0" i="0" u="none" strike="noStrike" cap="none">
                <a:solidFill>
                  <a:srgbClr val="888888"/>
                </a:solidFill>
                <a:latin typeface="Montserrat"/>
                <a:ea typeface="Montserrat"/>
                <a:cs typeface="Montserrat"/>
                <a:sym typeface="Montserrat"/>
              </a:defRPr>
            </a:lvl5pPr>
            <a:lvl6pPr marL="0" marR="0" lvl="5" indent="0" algn="l" rtl="0">
              <a:spcBef>
                <a:spcPts val="0"/>
              </a:spcBef>
              <a:buNone/>
              <a:defRPr sz="800" b="0" i="0" u="none" strike="noStrike" cap="none">
                <a:solidFill>
                  <a:srgbClr val="888888"/>
                </a:solidFill>
                <a:latin typeface="Montserrat"/>
                <a:ea typeface="Montserrat"/>
                <a:cs typeface="Montserrat"/>
                <a:sym typeface="Montserrat"/>
              </a:defRPr>
            </a:lvl6pPr>
            <a:lvl7pPr marL="0" marR="0" lvl="6" indent="0" algn="l" rtl="0">
              <a:spcBef>
                <a:spcPts val="0"/>
              </a:spcBef>
              <a:buNone/>
              <a:defRPr sz="800" b="0" i="0" u="none" strike="noStrike" cap="none">
                <a:solidFill>
                  <a:srgbClr val="888888"/>
                </a:solidFill>
                <a:latin typeface="Montserrat"/>
                <a:ea typeface="Montserrat"/>
                <a:cs typeface="Montserrat"/>
                <a:sym typeface="Montserrat"/>
              </a:defRPr>
            </a:lvl7pPr>
            <a:lvl8pPr marL="0" marR="0" lvl="7" indent="0" algn="l" rtl="0">
              <a:spcBef>
                <a:spcPts val="0"/>
              </a:spcBef>
              <a:buNone/>
              <a:defRPr sz="800" b="0" i="0" u="none" strike="noStrike" cap="none">
                <a:solidFill>
                  <a:srgbClr val="888888"/>
                </a:solidFill>
                <a:latin typeface="Montserrat"/>
                <a:ea typeface="Montserrat"/>
                <a:cs typeface="Montserrat"/>
                <a:sym typeface="Montserrat"/>
              </a:defRPr>
            </a:lvl8pPr>
            <a:lvl9pPr marL="0" marR="0" lvl="8" indent="0" algn="l" rtl="0">
              <a:spcBef>
                <a:spcPts val="0"/>
              </a:spcBef>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1" name="Google Shape;61;p15"/>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Keyline">
  <p:cSld name="Keyline">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64" name="Google Shape;64;p16"/>
          <p:cNvSpPr txBox="1">
            <a:spLocks noGrp="1"/>
          </p:cNvSpPr>
          <p:nvPr>
            <p:ph type="body" idx="1"/>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65" name="Google Shape;65;p16"/>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spcBef>
                <a:spcPts val="0"/>
              </a:spcBef>
              <a:buNone/>
              <a:defRPr sz="800" b="0" i="0" u="none" strike="noStrike" cap="none">
                <a:solidFill>
                  <a:srgbClr val="888888"/>
                </a:solidFill>
                <a:latin typeface="Montserrat"/>
                <a:ea typeface="Montserrat"/>
                <a:cs typeface="Montserrat"/>
                <a:sym typeface="Montserrat"/>
              </a:defRPr>
            </a:lvl1pPr>
            <a:lvl2pPr marL="0" marR="0" lvl="1" indent="0" algn="l" rtl="0">
              <a:spcBef>
                <a:spcPts val="0"/>
              </a:spcBef>
              <a:buNone/>
              <a:defRPr sz="800" b="0" i="0" u="none" strike="noStrike" cap="none">
                <a:solidFill>
                  <a:srgbClr val="888888"/>
                </a:solidFill>
                <a:latin typeface="Montserrat"/>
                <a:ea typeface="Montserrat"/>
                <a:cs typeface="Montserrat"/>
                <a:sym typeface="Montserrat"/>
              </a:defRPr>
            </a:lvl2pPr>
            <a:lvl3pPr marL="0" marR="0" lvl="2" indent="0" algn="l" rtl="0">
              <a:spcBef>
                <a:spcPts val="0"/>
              </a:spcBef>
              <a:buNone/>
              <a:defRPr sz="800" b="0" i="0" u="none" strike="noStrike" cap="none">
                <a:solidFill>
                  <a:srgbClr val="888888"/>
                </a:solidFill>
                <a:latin typeface="Montserrat"/>
                <a:ea typeface="Montserrat"/>
                <a:cs typeface="Montserrat"/>
                <a:sym typeface="Montserrat"/>
              </a:defRPr>
            </a:lvl3pPr>
            <a:lvl4pPr marL="0" marR="0" lvl="3" indent="0" algn="l" rtl="0">
              <a:spcBef>
                <a:spcPts val="0"/>
              </a:spcBef>
              <a:buNone/>
              <a:defRPr sz="800" b="0" i="0" u="none" strike="noStrike" cap="none">
                <a:solidFill>
                  <a:srgbClr val="888888"/>
                </a:solidFill>
                <a:latin typeface="Montserrat"/>
                <a:ea typeface="Montserrat"/>
                <a:cs typeface="Montserrat"/>
                <a:sym typeface="Montserrat"/>
              </a:defRPr>
            </a:lvl4pPr>
            <a:lvl5pPr marL="0" marR="0" lvl="4" indent="0" algn="l" rtl="0">
              <a:spcBef>
                <a:spcPts val="0"/>
              </a:spcBef>
              <a:buNone/>
              <a:defRPr sz="800" b="0" i="0" u="none" strike="noStrike" cap="none">
                <a:solidFill>
                  <a:srgbClr val="888888"/>
                </a:solidFill>
                <a:latin typeface="Montserrat"/>
                <a:ea typeface="Montserrat"/>
                <a:cs typeface="Montserrat"/>
                <a:sym typeface="Montserrat"/>
              </a:defRPr>
            </a:lvl5pPr>
            <a:lvl6pPr marL="0" marR="0" lvl="5" indent="0" algn="l" rtl="0">
              <a:spcBef>
                <a:spcPts val="0"/>
              </a:spcBef>
              <a:buNone/>
              <a:defRPr sz="800" b="0" i="0" u="none" strike="noStrike" cap="none">
                <a:solidFill>
                  <a:srgbClr val="888888"/>
                </a:solidFill>
                <a:latin typeface="Montserrat"/>
                <a:ea typeface="Montserrat"/>
                <a:cs typeface="Montserrat"/>
                <a:sym typeface="Montserrat"/>
              </a:defRPr>
            </a:lvl6pPr>
            <a:lvl7pPr marL="0" marR="0" lvl="6" indent="0" algn="l" rtl="0">
              <a:spcBef>
                <a:spcPts val="0"/>
              </a:spcBef>
              <a:buNone/>
              <a:defRPr sz="800" b="0" i="0" u="none" strike="noStrike" cap="none">
                <a:solidFill>
                  <a:srgbClr val="888888"/>
                </a:solidFill>
                <a:latin typeface="Montserrat"/>
                <a:ea typeface="Montserrat"/>
                <a:cs typeface="Montserrat"/>
                <a:sym typeface="Montserrat"/>
              </a:defRPr>
            </a:lvl7pPr>
            <a:lvl8pPr marL="0" marR="0" lvl="7" indent="0" algn="l" rtl="0">
              <a:spcBef>
                <a:spcPts val="0"/>
              </a:spcBef>
              <a:buNone/>
              <a:defRPr sz="800" b="0" i="0" u="none" strike="noStrike" cap="none">
                <a:solidFill>
                  <a:srgbClr val="888888"/>
                </a:solidFill>
                <a:latin typeface="Montserrat"/>
                <a:ea typeface="Montserrat"/>
                <a:cs typeface="Montserrat"/>
                <a:sym typeface="Montserrat"/>
              </a:defRPr>
            </a:lvl8pPr>
            <a:lvl9pPr marL="0" marR="0" lvl="8" indent="0" algn="l" rtl="0">
              <a:spcBef>
                <a:spcPts val="0"/>
              </a:spcBef>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6"/>
          <p:cNvSpPr txBox="1">
            <a:spLocks noGrp="1"/>
          </p:cNvSpPr>
          <p:nvPr>
            <p:ph type="body" idx="2"/>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69" name="Google Shape;69;p17"/>
          <p:cNvSpPr txBox="1">
            <a:spLocks noGrp="1"/>
          </p:cNvSpPr>
          <p:nvPr>
            <p:ph type="body" idx="1"/>
          </p:nvPr>
        </p:nvSpPr>
        <p:spPr>
          <a:xfrm>
            <a:off x="225589" y="854615"/>
            <a:ext cx="8674500" cy="37377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70" name="Google Shape;70;p17"/>
          <p:cNvSpPr txBox="1">
            <a:spLocks noGrp="1"/>
          </p:cNvSpPr>
          <p:nvPr>
            <p:ph type="body" idx="2"/>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71" name="Google Shape;71;p17"/>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spcBef>
                <a:spcPts val="0"/>
              </a:spcBef>
              <a:buNone/>
              <a:defRPr sz="800" b="0" i="0" u="none" strike="noStrike" cap="none">
                <a:solidFill>
                  <a:srgbClr val="888888"/>
                </a:solidFill>
                <a:latin typeface="Montserrat"/>
                <a:ea typeface="Montserrat"/>
                <a:cs typeface="Montserrat"/>
                <a:sym typeface="Montserrat"/>
              </a:defRPr>
            </a:lvl1pPr>
            <a:lvl2pPr marL="0" marR="0" lvl="1" indent="0" algn="l" rtl="0">
              <a:spcBef>
                <a:spcPts val="0"/>
              </a:spcBef>
              <a:buNone/>
              <a:defRPr sz="800" b="0" i="0" u="none" strike="noStrike" cap="none">
                <a:solidFill>
                  <a:srgbClr val="888888"/>
                </a:solidFill>
                <a:latin typeface="Montserrat"/>
                <a:ea typeface="Montserrat"/>
                <a:cs typeface="Montserrat"/>
                <a:sym typeface="Montserrat"/>
              </a:defRPr>
            </a:lvl2pPr>
            <a:lvl3pPr marL="0" marR="0" lvl="2" indent="0" algn="l" rtl="0">
              <a:spcBef>
                <a:spcPts val="0"/>
              </a:spcBef>
              <a:buNone/>
              <a:defRPr sz="800" b="0" i="0" u="none" strike="noStrike" cap="none">
                <a:solidFill>
                  <a:srgbClr val="888888"/>
                </a:solidFill>
                <a:latin typeface="Montserrat"/>
                <a:ea typeface="Montserrat"/>
                <a:cs typeface="Montserrat"/>
                <a:sym typeface="Montserrat"/>
              </a:defRPr>
            </a:lvl3pPr>
            <a:lvl4pPr marL="0" marR="0" lvl="3" indent="0" algn="l" rtl="0">
              <a:spcBef>
                <a:spcPts val="0"/>
              </a:spcBef>
              <a:buNone/>
              <a:defRPr sz="800" b="0" i="0" u="none" strike="noStrike" cap="none">
                <a:solidFill>
                  <a:srgbClr val="888888"/>
                </a:solidFill>
                <a:latin typeface="Montserrat"/>
                <a:ea typeface="Montserrat"/>
                <a:cs typeface="Montserrat"/>
                <a:sym typeface="Montserrat"/>
              </a:defRPr>
            </a:lvl4pPr>
            <a:lvl5pPr marL="0" marR="0" lvl="4" indent="0" algn="l" rtl="0">
              <a:spcBef>
                <a:spcPts val="0"/>
              </a:spcBef>
              <a:buNone/>
              <a:defRPr sz="800" b="0" i="0" u="none" strike="noStrike" cap="none">
                <a:solidFill>
                  <a:srgbClr val="888888"/>
                </a:solidFill>
                <a:latin typeface="Montserrat"/>
                <a:ea typeface="Montserrat"/>
                <a:cs typeface="Montserrat"/>
                <a:sym typeface="Montserrat"/>
              </a:defRPr>
            </a:lvl5pPr>
            <a:lvl6pPr marL="0" marR="0" lvl="5" indent="0" algn="l" rtl="0">
              <a:spcBef>
                <a:spcPts val="0"/>
              </a:spcBef>
              <a:buNone/>
              <a:defRPr sz="800" b="0" i="0" u="none" strike="noStrike" cap="none">
                <a:solidFill>
                  <a:srgbClr val="888888"/>
                </a:solidFill>
                <a:latin typeface="Montserrat"/>
                <a:ea typeface="Montserrat"/>
                <a:cs typeface="Montserrat"/>
                <a:sym typeface="Montserrat"/>
              </a:defRPr>
            </a:lvl6pPr>
            <a:lvl7pPr marL="0" marR="0" lvl="6" indent="0" algn="l" rtl="0">
              <a:spcBef>
                <a:spcPts val="0"/>
              </a:spcBef>
              <a:buNone/>
              <a:defRPr sz="800" b="0" i="0" u="none" strike="noStrike" cap="none">
                <a:solidFill>
                  <a:srgbClr val="888888"/>
                </a:solidFill>
                <a:latin typeface="Montserrat"/>
                <a:ea typeface="Montserrat"/>
                <a:cs typeface="Montserrat"/>
                <a:sym typeface="Montserrat"/>
              </a:defRPr>
            </a:lvl7pPr>
            <a:lvl8pPr marL="0" marR="0" lvl="7" indent="0" algn="l" rtl="0">
              <a:spcBef>
                <a:spcPts val="0"/>
              </a:spcBef>
              <a:buNone/>
              <a:defRPr sz="800" b="0" i="0" u="none" strike="noStrike" cap="none">
                <a:solidFill>
                  <a:srgbClr val="888888"/>
                </a:solidFill>
                <a:latin typeface="Montserrat"/>
                <a:ea typeface="Montserrat"/>
                <a:cs typeface="Montserrat"/>
                <a:sym typeface="Montserrat"/>
              </a:defRPr>
            </a:lvl8pPr>
            <a:lvl9pPr marL="0" marR="0" lvl="8" indent="0" algn="l" rtl="0">
              <a:spcBef>
                <a:spcPts val="0"/>
              </a:spcBef>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ual Content'">
  <p:cSld name="Dual Conten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74" name="Google Shape;74;p18"/>
          <p:cNvSpPr txBox="1">
            <a:spLocks noGrp="1"/>
          </p:cNvSpPr>
          <p:nvPr>
            <p:ph type="body" idx="1"/>
          </p:nvPr>
        </p:nvSpPr>
        <p:spPr>
          <a:xfrm>
            <a:off x="225589" y="1133670"/>
            <a:ext cx="4245000" cy="34569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75" name="Google Shape;75;p18"/>
          <p:cNvSpPr txBox="1">
            <a:spLocks noGrp="1"/>
          </p:cNvSpPr>
          <p:nvPr>
            <p:ph type="sldNum" idx="12"/>
          </p:nvPr>
        </p:nvSpPr>
        <p:spPr>
          <a:xfrm>
            <a:off x="6457956" y="4837151"/>
            <a:ext cx="2442000" cy="238500"/>
          </a:xfrm>
          <a:prstGeom prst="rect">
            <a:avLst/>
          </a:prstGeom>
          <a:noFill/>
          <a:ln>
            <a:noFill/>
          </a:ln>
        </p:spPr>
        <p:txBody>
          <a:bodyPr spcFirstLastPara="1" wrap="square" lIns="65100" tIns="32550" rIns="65100" bIns="32550" anchor="t" anchorCtr="0">
            <a:noAutofit/>
          </a:bodyPr>
          <a:lstStyle>
            <a:lvl1pPr marL="0" marR="0" lvl="0" indent="0" algn="r" rtl="0">
              <a:spcBef>
                <a:spcPts val="0"/>
              </a:spcBef>
              <a:buNone/>
              <a:defRPr sz="7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7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7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7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7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7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7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7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7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8"/>
          <p:cNvSpPr txBox="1">
            <a:spLocks noGrp="1"/>
          </p:cNvSpPr>
          <p:nvPr>
            <p:ph type="body" idx="2"/>
          </p:nvPr>
        </p:nvSpPr>
        <p:spPr>
          <a:xfrm>
            <a:off x="4655201" y="1133670"/>
            <a:ext cx="4245000" cy="34569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77" name="Google Shape;77;p18"/>
          <p:cNvSpPr txBox="1"/>
          <p:nvPr/>
        </p:nvSpPr>
        <p:spPr>
          <a:xfrm>
            <a:off x="225588" y="4744403"/>
            <a:ext cx="351000" cy="2700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fld id="{00000000-1234-1234-1234-123412341234}" type="slidenum">
              <a:rPr lang="en" sz="800" b="0" i="0" u="none" strike="noStrike" cap="none">
                <a:solidFill>
                  <a:srgbClr val="888888"/>
                </a:solidFill>
                <a:latin typeface="Montserrat"/>
                <a:ea typeface="Montserrat"/>
                <a:cs typeface="Montserrat"/>
                <a:sym typeface="Montserrat"/>
              </a:rPr>
              <a:t>‹#›</a:t>
            </a:fld>
            <a:endParaRPr sz="800" b="0" i="0" u="none" strike="noStrike" cap="none">
              <a:solidFill>
                <a:srgbClr val="888888"/>
              </a:solidFill>
              <a:latin typeface="Montserrat"/>
              <a:ea typeface="Montserrat"/>
              <a:cs typeface="Montserrat"/>
              <a:sym typeface="Montserrat"/>
            </a:endParaRPr>
          </a:p>
        </p:txBody>
      </p:sp>
      <p:sp>
        <p:nvSpPr>
          <p:cNvPr id="78" name="Google Shape;78;p18"/>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79" name="Google Shape;79;p18"/>
          <p:cNvSpPr txBox="1">
            <a:spLocks noGrp="1"/>
          </p:cNvSpPr>
          <p:nvPr>
            <p:ph type="body" idx="4"/>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Dual Content'">
  <p:cSld name="1_Dual Content'">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82" name="Google Shape;82;p19"/>
          <p:cNvSpPr txBox="1">
            <a:spLocks noGrp="1"/>
          </p:cNvSpPr>
          <p:nvPr>
            <p:ph type="body" idx="1"/>
          </p:nvPr>
        </p:nvSpPr>
        <p:spPr>
          <a:xfrm>
            <a:off x="225589" y="854615"/>
            <a:ext cx="4245000" cy="38865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83" name="Google Shape;83;p19"/>
          <p:cNvSpPr txBox="1">
            <a:spLocks noGrp="1"/>
          </p:cNvSpPr>
          <p:nvPr>
            <p:ph type="sldNum" idx="12"/>
          </p:nvPr>
        </p:nvSpPr>
        <p:spPr>
          <a:xfrm>
            <a:off x="6457956" y="4837151"/>
            <a:ext cx="2442000" cy="238500"/>
          </a:xfrm>
          <a:prstGeom prst="rect">
            <a:avLst/>
          </a:prstGeom>
          <a:noFill/>
          <a:ln>
            <a:noFill/>
          </a:ln>
        </p:spPr>
        <p:txBody>
          <a:bodyPr spcFirstLastPara="1" wrap="square" lIns="65100" tIns="32550" rIns="65100" bIns="32550" anchor="t" anchorCtr="0">
            <a:noAutofit/>
          </a:bodyPr>
          <a:lstStyle>
            <a:lvl1pPr marL="0" marR="0" lvl="0" indent="0" algn="r" rtl="0">
              <a:spcBef>
                <a:spcPts val="0"/>
              </a:spcBef>
              <a:buNone/>
              <a:defRPr sz="700" b="0" i="0" u="none" strike="noStrike" cap="none">
                <a:solidFill>
                  <a:srgbClr val="888888"/>
                </a:solidFill>
                <a:latin typeface="Montserrat"/>
                <a:ea typeface="Montserrat"/>
                <a:cs typeface="Montserrat"/>
                <a:sym typeface="Montserrat"/>
              </a:defRPr>
            </a:lvl1pPr>
            <a:lvl2pPr marL="0" marR="0" lvl="1" indent="0" algn="r" rtl="0">
              <a:spcBef>
                <a:spcPts val="0"/>
              </a:spcBef>
              <a:buNone/>
              <a:defRPr sz="700" b="0" i="0" u="none" strike="noStrike" cap="none">
                <a:solidFill>
                  <a:srgbClr val="888888"/>
                </a:solidFill>
                <a:latin typeface="Montserrat"/>
                <a:ea typeface="Montserrat"/>
                <a:cs typeface="Montserrat"/>
                <a:sym typeface="Montserrat"/>
              </a:defRPr>
            </a:lvl2pPr>
            <a:lvl3pPr marL="0" marR="0" lvl="2" indent="0" algn="r" rtl="0">
              <a:spcBef>
                <a:spcPts val="0"/>
              </a:spcBef>
              <a:buNone/>
              <a:defRPr sz="700" b="0" i="0" u="none" strike="noStrike" cap="none">
                <a:solidFill>
                  <a:srgbClr val="888888"/>
                </a:solidFill>
                <a:latin typeface="Montserrat"/>
                <a:ea typeface="Montserrat"/>
                <a:cs typeface="Montserrat"/>
                <a:sym typeface="Montserrat"/>
              </a:defRPr>
            </a:lvl3pPr>
            <a:lvl4pPr marL="0" marR="0" lvl="3" indent="0" algn="r" rtl="0">
              <a:spcBef>
                <a:spcPts val="0"/>
              </a:spcBef>
              <a:buNone/>
              <a:defRPr sz="700" b="0" i="0" u="none" strike="noStrike" cap="none">
                <a:solidFill>
                  <a:srgbClr val="888888"/>
                </a:solidFill>
                <a:latin typeface="Montserrat"/>
                <a:ea typeface="Montserrat"/>
                <a:cs typeface="Montserrat"/>
                <a:sym typeface="Montserrat"/>
              </a:defRPr>
            </a:lvl4pPr>
            <a:lvl5pPr marL="0" marR="0" lvl="4" indent="0" algn="r" rtl="0">
              <a:spcBef>
                <a:spcPts val="0"/>
              </a:spcBef>
              <a:buNone/>
              <a:defRPr sz="700" b="0" i="0" u="none" strike="noStrike" cap="none">
                <a:solidFill>
                  <a:srgbClr val="888888"/>
                </a:solidFill>
                <a:latin typeface="Montserrat"/>
                <a:ea typeface="Montserrat"/>
                <a:cs typeface="Montserrat"/>
                <a:sym typeface="Montserrat"/>
              </a:defRPr>
            </a:lvl5pPr>
            <a:lvl6pPr marL="0" marR="0" lvl="5" indent="0" algn="r" rtl="0">
              <a:spcBef>
                <a:spcPts val="0"/>
              </a:spcBef>
              <a:buNone/>
              <a:defRPr sz="700" b="0" i="0" u="none" strike="noStrike" cap="none">
                <a:solidFill>
                  <a:srgbClr val="888888"/>
                </a:solidFill>
                <a:latin typeface="Montserrat"/>
                <a:ea typeface="Montserrat"/>
                <a:cs typeface="Montserrat"/>
                <a:sym typeface="Montserrat"/>
              </a:defRPr>
            </a:lvl6pPr>
            <a:lvl7pPr marL="0" marR="0" lvl="6" indent="0" algn="r" rtl="0">
              <a:spcBef>
                <a:spcPts val="0"/>
              </a:spcBef>
              <a:buNone/>
              <a:defRPr sz="700" b="0" i="0" u="none" strike="noStrike" cap="none">
                <a:solidFill>
                  <a:srgbClr val="888888"/>
                </a:solidFill>
                <a:latin typeface="Montserrat"/>
                <a:ea typeface="Montserrat"/>
                <a:cs typeface="Montserrat"/>
                <a:sym typeface="Montserrat"/>
              </a:defRPr>
            </a:lvl7pPr>
            <a:lvl8pPr marL="0" marR="0" lvl="7" indent="0" algn="r" rtl="0">
              <a:spcBef>
                <a:spcPts val="0"/>
              </a:spcBef>
              <a:buNone/>
              <a:defRPr sz="700" b="0" i="0" u="none" strike="noStrike" cap="none">
                <a:solidFill>
                  <a:srgbClr val="888888"/>
                </a:solidFill>
                <a:latin typeface="Montserrat"/>
                <a:ea typeface="Montserrat"/>
                <a:cs typeface="Montserrat"/>
                <a:sym typeface="Montserrat"/>
              </a:defRPr>
            </a:lvl8pPr>
            <a:lvl9pPr marL="0" marR="0" lvl="8" indent="0" algn="r" rtl="0">
              <a:spcBef>
                <a:spcPts val="0"/>
              </a:spcBef>
              <a:buNone/>
              <a:defRPr sz="7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9"/>
          <p:cNvSpPr txBox="1">
            <a:spLocks noGrp="1"/>
          </p:cNvSpPr>
          <p:nvPr>
            <p:ph type="body" idx="2"/>
          </p:nvPr>
        </p:nvSpPr>
        <p:spPr>
          <a:xfrm>
            <a:off x="4655201" y="854615"/>
            <a:ext cx="4245000" cy="38865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85" name="Google Shape;85;p19"/>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Keyline">
  <p:cSld name="1_Keyline">
    <p:spTree>
      <p:nvGrpSpPr>
        <p:cNvPr id="1" name="Shape 86"/>
        <p:cNvGrpSpPr/>
        <p:nvPr/>
      </p:nvGrpSpPr>
      <p:grpSpPr>
        <a:xfrm>
          <a:off x="0" y="0"/>
          <a:ext cx="0" cy="0"/>
          <a:chOff x="0" y="0"/>
          <a:chExt cx="0" cy="0"/>
        </a:xfrm>
      </p:grpSpPr>
      <p:sp>
        <p:nvSpPr>
          <p:cNvPr id="87" name="Google Shape;87;p20"/>
          <p:cNvSpPr txBox="1">
            <a:spLocks noGrp="1"/>
          </p:cNvSpPr>
          <p:nvPr>
            <p:ph type="body" idx="1"/>
          </p:nvPr>
        </p:nvSpPr>
        <p:spPr>
          <a:xfrm>
            <a:off x="225588" y="4837151"/>
            <a:ext cx="8265600" cy="2385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10000"/>
              </a:lnSpc>
              <a:spcBef>
                <a:spcPts val="1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4pPr>
            <a:lvl5pPr marL="2286000" marR="0" lvl="4" indent="-228600" algn="l" rtl="0">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5pPr>
            <a:lvl6pPr marL="2743200" marR="0" lvl="5" indent="-228600" algn="l" rtl="0">
              <a:spcBef>
                <a:spcPts val="1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88" name="Google Shape;88;p20"/>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89" name="Google Shape;89;p20"/>
          <p:cNvSpPr txBox="1">
            <a:spLocks noGrp="1"/>
          </p:cNvSpPr>
          <p:nvPr>
            <p:ph type="body" idx="2"/>
          </p:nvPr>
        </p:nvSpPr>
        <p:spPr>
          <a:xfrm>
            <a:off x="225588" y="1096081"/>
            <a:ext cx="8709600" cy="3536400"/>
          </a:xfrm>
          <a:prstGeom prst="rect">
            <a:avLst/>
          </a:prstGeom>
          <a:noFill/>
          <a:ln>
            <a:noFill/>
          </a:ln>
        </p:spPr>
        <p:txBody>
          <a:bodyPr spcFirstLastPara="1" wrap="square" lIns="65100" tIns="65100" rIns="65100" bIns="65100" anchor="t" anchorCtr="0">
            <a:noAutofit/>
          </a:bodyPr>
          <a:lstStyle>
            <a:lvl1pPr marL="457200" marR="0" lvl="0"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1pPr>
            <a:lvl2pPr marL="914400" marR="0" lvl="1"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2pPr>
            <a:lvl3pPr marL="1371600" marR="0" lvl="2"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3pPr>
            <a:lvl4pPr marL="1828800" marR="0" lvl="3"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4pPr>
            <a:lvl5pPr marL="2286000" marR="0" lvl="4"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90" name="Google Shape;90;p20"/>
          <p:cNvSpPr txBox="1">
            <a:spLocks noGrp="1"/>
          </p:cNvSpPr>
          <p:nvPr>
            <p:ph type="body" idx="3"/>
          </p:nvPr>
        </p:nvSpPr>
        <p:spPr>
          <a:xfrm>
            <a:off x="225588"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100"/>
              <a:buFont typeface="Arial"/>
              <a:buNone/>
              <a:defRPr sz="11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93" name="Google Shape;93;p21"/>
          <p:cNvSpPr txBox="1">
            <a:spLocks noGrp="1"/>
          </p:cNvSpPr>
          <p:nvPr>
            <p:ph type="body" idx="1"/>
          </p:nvPr>
        </p:nvSpPr>
        <p:spPr>
          <a:xfrm>
            <a:off x="225588" y="854613"/>
            <a:ext cx="8674500" cy="3886500"/>
          </a:xfrm>
          <a:prstGeom prst="rect">
            <a:avLst/>
          </a:prstGeom>
          <a:noFill/>
          <a:ln>
            <a:noFill/>
          </a:ln>
        </p:spPr>
        <p:txBody>
          <a:bodyPr spcFirstLastPara="1" wrap="square" lIns="65100" tIns="65100" rIns="65100" bIns="65100" anchor="t" anchorCtr="0">
            <a:noAutofit/>
          </a:bodyPr>
          <a:lstStyle>
            <a:lvl1pPr marL="457200" marR="0" lvl="0"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1pPr>
            <a:lvl2pPr marL="914400" marR="0" lvl="1"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3pPr>
            <a:lvl4pPr marL="1828800" marR="0" lvl="3"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3"/>
          <p:cNvSpPr txBox="1">
            <a:spLocks noGrp="1"/>
          </p:cNvSpPr>
          <p:nvPr>
            <p:ph type="subTitle" idx="1"/>
          </p:nvPr>
        </p:nvSpPr>
        <p:spPr>
          <a:xfrm>
            <a:off x="1430400" y="2842900"/>
            <a:ext cx="6283200" cy="792600"/>
          </a:xfrm>
          <a:prstGeom prst="rect">
            <a:avLst/>
          </a:prstGeom>
          <a:solidFill>
            <a:srgbClr val="999999">
              <a:alpha val="63530"/>
            </a:srgbClr>
          </a:solidFill>
          <a:ln>
            <a:noFill/>
          </a:ln>
        </p:spPr>
        <p:txBody>
          <a:bodyPr spcFirstLastPara="1" wrap="square" lIns="65100" tIns="65100" rIns="65100" bIns="65100" anchor="ctr" anchorCtr="0">
            <a:noAutofit/>
          </a:bodyPr>
          <a:lstStyle>
            <a:lvl1pPr lvl="0"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1pPr>
            <a:lvl2pPr lvl="1"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2pPr>
            <a:lvl3pPr lvl="2"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3pPr>
            <a:lvl4pPr lvl="3"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4pPr>
            <a:lvl5pPr lvl="4"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5pPr>
            <a:lvl6pPr lvl="5"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6pPr>
            <a:lvl7pPr lvl="6"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7pPr>
            <a:lvl8pPr lvl="7"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8pPr>
            <a:lvl9pPr lvl="8"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9pPr>
          </a:lstStyle>
          <a:p>
            <a:endParaRPr/>
          </a:p>
        </p:txBody>
      </p:sp>
      <p:sp>
        <p:nvSpPr>
          <p:cNvPr id="100" name="Google Shape;100;p23"/>
          <p:cNvSpPr txBox="1">
            <a:spLocks noGrp="1"/>
          </p:cNvSpPr>
          <p:nvPr>
            <p:ph type="sldNum" idx="12"/>
          </p:nvPr>
        </p:nvSpPr>
        <p:spPr>
          <a:xfrm>
            <a:off x="118233" y="4654442"/>
            <a:ext cx="548700" cy="393600"/>
          </a:xfrm>
          <a:prstGeom prst="rect">
            <a:avLst/>
          </a:prstGeom>
          <a:noFill/>
          <a:ln>
            <a:noFill/>
          </a:ln>
        </p:spPr>
        <p:txBody>
          <a:bodyPr spcFirstLastPara="1" wrap="square" lIns="65100" tIns="32550" rIns="65100" bIns="32550" anchor="ctr" anchorCtr="0">
            <a:noAutofit/>
          </a:bodyPr>
          <a:lstStyle>
            <a:lvl1pPr marL="0" marR="0" lvl="0"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6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line">
  <p:cSld name="Keyline">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03" name="Google Shape;103;p24"/>
          <p:cNvSpPr txBox="1">
            <a:spLocks noGrp="1"/>
          </p:cNvSpPr>
          <p:nvPr>
            <p:ph type="body" idx="1"/>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04" name="Google Shape;104;p24"/>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105" name="Google Shape;105;p24"/>
          <p:cNvSpPr txBox="1">
            <a:spLocks noGrp="1"/>
          </p:cNvSpPr>
          <p:nvPr>
            <p:ph type="body" idx="2"/>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533058" y="412233"/>
            <a:ext cx="8089500" cy="230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600"/>
              <a:buNone/>
              <a:defRPr/>
            </a:lvl1pPr>
            <a:lvl2pPr lvl="1" algn="l" rtl="0">
              <a:lnSpc>
                <a:spcPct val="100000"/>
              </a:lnSpc>
              <a:spcBef>
                <a:spcPts val="0"/>
              </a:spcBef>
              <a:spcAft>
                <a:spcPts val="0"/>
              </a:spcAft>
              <a:buSzPts val="1000"/>
              <a:buNone/>
              <a:defRPr/>
            </a:lvl2pPr>
            <a:lvl3pPr lvl="2" algn="l" rtl="0">
              <a:lnSpc>
                <a:spcPct val="100000"/>
              </a:lnSpc>
              <a:spcBef>
                <a:spcPts val="0"/>
              </a:spcBef>
              <a:spcAft>
                <a:spcPts val="0"/>
              </a:spcAft>
              <a:buSzPts val="1000"/>
              <a:buNone/>
              <a:defRPr/>
            </a:lvl3pPr>
            <a:lvl4pPr lvl="3" algn="l" rtl="0">
              <a:lnSpc>
                <a:spcPct val="100000"/>
              </a:lnSpc>
              <a:spcBef>
                <a:spcPts val="0"/>
              </a:spcBef>
              <a:spcAft>
                <a:spcPts val="0"/>
              </a:spcAft>
              <a:buSzPts val="1000"/>
              <a:buNone/>
              <a:defRPr/>
            </a:lvl4pPr>
            <a:lvl5pPr lvl="4" algn="l" rtl="0">
              <a:lnSpc>
                <a:spcPct val="100000"/>
              </a:lnSpc>
              <a:spcBef>
                <a:spcPts val="0"/>
              </a:spcBef>
              <a:spcAft>
                <a:spcPts val="0"/>
              </a:spcAft>
              <a:buSzPts val="1000"/>
              <a:buNone/>
              <a:defRPr/>
            </a:lvl5pPr>
            <a:lvl6pPr lvl="5" algn="l" rtl="0">
              <a:lnSpc>
                <a:spcPct val="100000"/>
              </a:lnSpc>
              <a:spcBef>
                <a:spcPts val="0"/>
              </a:spcBef>
              <a:spcAft>
                <a:spcPts val="0"/>
              </a:spcAft>
              <a:buSzPts val="1000"/>
              <a:buNone/>
              <a:defRPr/>
            </a:lvl6pPr>
            <a:lvl7pPr lvl="6" algn="l" rtl="0">
              <a:lnSpc>
                <a:spcPct val="100000"/>
              </a:lnSpc>
              <a:spcBef>
                <a:spcPts val="0"/>
              </a:spcBef>
              <a:spcAft>
                <a:spcPts val="0"/>
              </a:spcAft>
              <a:buSzPts val="1000"/>
              <a:buNone/>
              <a:defRPr/>
            </a:lvl7pPr>
            <a:lvl8pPr lvl="7" algn="l" rtl="0">
              <a:lnSpc>
                <a:spcPct val="100000"/>
              </a:lnSpc>
              <a:spcBef>
                <a:spcPts val="0"/>
              </a:spcBef>
              <a:spcAft>
                <a:spcPts val="0"/>
              </a:spcAft>
              <a:buSzPts val="1000"/>
              <a:buNone/>
              <a:defRPr/>
            </a:lvl8pPr>
            <a:lvl9pPr lvl="8" algn="l" rtl="0">
              <a:lnSpc>
                <a:spcPct val="100000"/>
              </a:lnSpc>
              <a:spcBef>
                <a:spcPts val="0"/>
              </a:spcBef>
              <a:spcAft>
                <a:spcPts val="0"/>
              </a:spcAft>
              <a:buSzPts val="1000"/>
              <a:buNone/>
              <a:defRPr/>
            </a:lvl9pPr>
          </a:lstStyle>
          <a:p>
            <a:endParaRPr/>
          </a:p>
        </p:txBody>
      </p:sp>
      <p:sp>
        <p:nvSpPr>
          <p:cNvPr id="108" name="Google Shape;108;p25"/>
          <p:cNvSpPr txBox="1">
            <a:spLocks noGrp="1"/>
          </p:cNvSpPr>
          <p:nvPr>
            <p:ph type="sldNum" idx="12"/>
          </p:nvPr>
        </p:nvSpPr>
        <p:spPr>
          <a:xfrm>
            <a:off x="22384" y="4749851"/>
            <a:ext cx="548700" cy="393600"/>
          </a:xfrm>
          <a:prstGeom prst="rect">
            <a:avLst/>
          </a:prstGeom>
        </p:spPr>
        <p:txBody>
          <a:bodyPr spcFirstLastPara="1" wrap="square" lIns="65100" tIns="32550" rIns="65100" bIns="32550" anchor="t"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ontent 1 Column only">
  <p:cSld name="1_Content 1 Column only">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473076" y="386978"/>
            <a:ext cx="7085100" cy="251400"/>
          </a:xfrm>
          <a:prstGeom prst="rect">
            <a:avLst/>
          </a:prstGeom>
          <a:solidFill>
            <a:schemeClr val="lt1"/>
          </a:solidFill>
          <a:ln>
            <a:noFill/>
          </a:ln>
        </p:spPr>
        <p:txBody>
          <a:bodyPr spcFirstLastPara="1" wrap="square" lIns="27000" tIns="0" rIns="0" bIns="0" anchor="t" anchorCtr="0">
            <a:noAutofit/>
          </a:bodyPr>
          <a:lstStyle>
            <a:lvl1pPr lvl="0" algn="l" rtl="0">
              <a:lnSpc>
                <a:spcPct val="100000"/>
              </a:lnSpc>
              <a:spcBef>
                <a:spcPts val="0"/>
              </a:spcBef>
              <a:spcAft>
                <a:spcPts val="0"/>
              </a:spcAft>
              <a:buSzPts val="1600"/>
              <a:buNone/>
              <a:defRPr sz="1500">
                <a:solidFill>
                  <a:srgbClr val="0D466C"/>
                </a:solidFill>
                <a:latin typeface="Quattrocento Sans"/>
                <a:ea typeface="Quattrocento Sans"/>
                <a:cs typeface="Quattrocento Sans"/>
                <a:sym typeface="Quattrocento Sans"/>
              </a:defRPr>
            </a:lvl1pPr>
            <a:lvl2pPr lvl="1" algn="l" rtl="0">
              <a:lnSpc>
                <a:spcPct val="100000"/>
              </a:lnSpc>
              <a:spcBef>
                <a:spcPts val="0"/>
              </a:spcBef>
              <a:spcAft>
                <a:spcPts val="0"/>
              </a:spcAft>
              <a:buSzPts val="1000"/>
              <a:buNone/>
              <a:defRPr/>
            </a:lvl2pPr>
            <a:lvl3pPr lvl="2" algn="l" rtl="0">
              <a:lnSpc>
                <a:spcPct val="100000"/>
              </a:lnSpc>
              <a:spcBef>
                <a:spcPts val="0"/>
              </a:spcBef>
              <a:spcAft>
                <a:spcPts val="0"/>
              </a:spcAft>
              <a:buSzPts val="1000"/>
              <a:buNone/>
              <a:defRPr/>
            </a:lvl3pPr>
            <a:lvl4pPr lvl="3" algn="l" rtl="0">
              <a:lnSpc>
                <a:spcPct val="100000"/>
              </a:lnSpc>
              <a:spcBef>
                <a:spcPts val="0"/>
              </a:spcBef>
              <a:spcAft>
                <a:spcPts val="0"/>
              </a:spcAft>
              <a:buSzPts val="1000"/>
              <a:buNone/>
              <a:defRPr/>
            </a:lvl4pPr>
            <a:lvl5pPr lvl="4" algn="l" rtl="0">
              <a:lnSpc>
                <a:spcPct val="100000"/>
              </a:lnSpc>
              <a:spcBef>
                <a:spcPts val="0"/>
              </a:spcBef>
              <a:spcAft>
                <a:spcPts val="0"/>
              </a:spcAft>
              <a:buSzPts val="1000"/>
              <a:buNone/>
              <a:defRPr/>
            </a:lvl5pPr>
            <a:lvl6pPr lvl="5" algn="l" rtl="0">
              <a:lnSpc>
                <a:spcPct val="100000"/>
              </a:lnSpc>
              <a:spcBef>
                <a:spcPts val="0"/>
              </a:spcBef>
              <a:spcAft>
                <a:spcPts val="0"/>
              </a:spcAft>
              <a:buSzPts val="1000"/>
              <a:buNone/>
              <a:defRPr/>
            </a:lvl6pPr>
            <a:lvl7pPr lvl="6" algn="l" rtl="0">
              <a:lnSpc>
                <a:spcPct val="100000"/>
              </a:lnSpc>
              <a:spcBef>
                <a:spcPts val="0"/>
              </a:spcBef>
              <a:spcAft>
                <a:spcPts val="0"/>
              </a:spcAft>
              <a:buSzPts val="1000"/>
              <a:buNone/>
              <a:defRPr/>
            </a:lvl7pPr>
            <a:lvl8pPr lvl="7" algn="l" rtl="0">
              <a:lnSpc>
                <a:spcPct val="100000"/>
              </a:lnSpc>
              <a:spcBef>
                <a:spcPts val="0"/>
              </a:spcBef>
              <a:spcAft>
                <a:spcPts val="0"/>
              </a:spcAft>
              <a:buSzPts val="1000"/>
              <a:buNone/>
              <a:defRPr/>
            </a:lvl8pPr>
            <a:lvl9pPr lvl="8" algn="l" rtl="0">
              <a:lnSpc>
                <a:spcPct val="100000"/>
              </a:lnSpc>
              <a:spcBef>
                <a:spcPts val="0"/>
              </a:spcBef>
              <a:spcAft>
                <a:spcPts val="0"/>
              </a:spcAft>
              <a:buSzPts val="1000"/>
              <a:buNone/>
              <a:defRPr/>
            </a:lvl9pPr>
          </a:lstStyle>
          <a:p>
            <a:endParaRPr/>
          </a:p>
        </p:txBody>
      </p:sp>
      <p:sp>
        <p:nvSpPr>
          <p:cNvPr id="111" name="Google Shape;111;p26"/>
          <p:cNvSpPr txBox="1">
            <a:spLocks noGrp="1"/>
          </p:cNvSpPr>
          <p:nvPr>
            <p:ph type="body" idx="1"/>
          </p:nvPr>
        </p:nvSpPr>
        <p:spPr>
          <a:xfrm>
            <a:off x="473076" y="711899"/>
            <a:ext cx="8208000" cy="484500"/>
          </a:xfrm>
          <a:prstGeom prst="rect">
            <a:avLst/>
          </a:prstGeom>
          <a:noFill/>
          <a:ln>
            <a:noFill/>
          </a:ln>
        </p:spPr>
        <p:txBody>
          <a:bodyPr spcFirstLastPara="1" wrap="square" lIns="27000" tIns="0" rIns="0" bIns="0" anchor="t" anchorCtr="0">
            <a:noAutofit/>
          </a:bodyPr>
          <a:lstStyle>
            <a:lvl1pPr marL="457200" marR="0" lvl="0" indent="-228600" algn="l" rtl="0">
              <a:lnSpc>
                <a:spcPct val="100000"/>
              </a:lnSpc>
              <a:spcBef>
                <a:spcPts val="0"/>
              </a:spcBef>
              <a:spcAft>
                <a:spcPts val="0"/>
              </a:spcAft>
              <a:buClr>
                <a:srgbClr val="063E59"/>
              </a:buClr>
              <a:buSzPts val="1100"/>
              <a:buFont typeface="Quattrocento Sans"/>
              <a:buNone/>
              <a:defRPr sz="1100">
                <a:solidFill>
                  <a:srgbClr val="434747"/>
                </a:solidFill>
                <a:latin typeface="Quattrocento Sans"/>
                <a:ea typeface="Quattrocento Sans"/>
                <a:cs typeface="Quattrocento Sans"/>
                <a:sym typeface="Quattrocento Sans"/>
              </a:defRPr>
            </a:lvl1pPr>
            <a:lvl2pPr marL="914400" lvl="1" indent="-336550" algn="l" rtl="0">
              <a:lnSpc>
                <a:spcPct val="130000"/>
              </a:lnSpc>
              <a:spcBef>
                <a:spcPts val="0"/>
              </a:spcBef>
              <a:spcAft>
                <a:spcPts val="0"/>
              </a:spcAft>
              <a:buSzPts val="1700"/>
              <a:buChar char="•"/>
              <a:defRPr/>
            </a:lvl2pPr>
            <a:lvl3pPr marL="1371600" lvl="2" indent="-330200" algn="l" rtl="0">
              <a:lnSpc>
                <a:spcPct val="130000"/>
              </a:lnSpc>
              <a:spcBef>
                <a:spcPts val="0"/>
              </a:spcBef>
              <a:spcAft>
                <a:spcPts val="0"/>
              </a:spcAft>
              <a:buSzPts val="1600"/>
              <a:buChar char="•"/>
              <a:defRPr/>
            </a:lvl3pPr>
            <a:lvl4pPr marL="1828800" lvl="3" indent="-330200" algn="l" rtl="0">
              <a:lnSpc>
                <a:spcPct val="130000"/>
              </a:lnSpc>
              <a:spcBef>
                <a:spcPts val="0"/>
              </a:spcBef>
              <a:spcAft>
                <a:spcPts val="0"/>
              </a:spcAft>
              <a:buSzPts val="1600"/>
              <a:buChar char="•"/>
              <a:defRPr/>
            </a:lvl4pPr>
            <a:lvl5pPr marL="2286000" lvl="4" indent="-304800" algn="l" rtl="0">
              <a:lnSpc>
                <a:spcPct val="100000"/>
              </a:lnSpc>
              <a:spcBef>
                <a:spcPts val="0"/>
              </a:spcBef>
              <a:spcAft>
                <a:spcPts val="0"/>
              </a:spcAft>
              <a:buSzPts val="1200"/>
              <a:buChar char="»"/>
              <a:defRPr/>
            </a:lvl5pPr>
            <a:lvl6pPr marL="2743200" lvl="5" indent="-304800" algn="l" rtl="0">
              <a:lnSpc>
                <a:spcPct val="100000"/>
              </a:lnSpc>
              <a:spcBef>
                <a:spcPts val="0"/>
              </a:spcBef>
              <a:spcAft>
                <a:spcPts val="0"/>
              </a:spcAft>
              <a:buSzPts val="1200"/>
              <a:buChar char="•"/>
              <a:defRPr/>
            </a:lvl6pPr>
            <a:lvl7pPr marL="3200400" lvl="6" indent="-304800" algn="l" rtl="0">
              <a:lnSpc>
                <a:spcPct val="100000"/>
              </a:lnSpc>
              <a:spcBef>
                <a:spcPts val="0"/>
              </a:spcBef>
              <a:spcAft>
                <a:spcPts val="0"/>
              </a:spcAft>
              <a:buSzPts val="1200"/>
              <a:buChar char="•"/>
              <a:defRPr/>
            </a:lvl7pPr>
            <a:lvl8pPr marL="3657600" lvl="7" indent="-304800" algn="l" rtl="0">
              <a:lnSpc>
                <a:spcPct val="100000"/>
              </a:lnSpc>
              <a:spcBef>
                <a:spcPts val="0"/>
              </a:spcBef>
              <a:spcAft>
                <a:spcPts val="0"/>
              </a:spcAft>
              <a:buSzPts val="1200"/>
              <a:buChar char="•"/>
              <a:defRPr/>
            </a:lvl8pPr>
            <a:lvl9pPr marL="4114800" lvl="8" indent="-304800" algn="l" rtl="0">
              <a:lnSpc>
                <a:spcPct val="100000"/>
              </a:lnSpc>
              <a:spcBef>
                <a:spcPts val="0"/>
              </a:spcBef>
              <a:spcAft>
                <a:spcPts val="0"/>
              </a:spcAft>
              <a:buSzPts val="1200"/>
              <a:buChar char="•"/>
              <a:defRPr/>
            </a:lvl9pPr>
          </a:lstStyle>
          <a:p>
            <a:endParaRPr/>
          </a:p>
        </p:txBody>
      </p:sp>
      <p:sp>
        <p:nvSpPr>
          <p:cNvPr id="112" name="Google Shape;112;p26"/>
          <p:cNvSpPr txBox="1">
            <a:spLocks noGrp="1"/>
          </p:cNvSpPr>
          <p:nvPr>
            <p:ph type="body" idx="2"/>
          </p:nvPr>
        </p:nvSpPr>
        <p:spPr>
          <a:xfrm>
            <a:off x="473076" y="1291482"/>
            <a:ext cx="8208000" cy="3509100"/>
          </a:xfrm>
          <a:prstGeom prst="rect">
            <a:avLst/>
          </a:prstGeom>
          <a:noFill/>
          <a:ln>
            <a:noFill/>
          </a:ln>
        </p:spPr>
        <p:txBody>
          <a:bodyPr spcFirstLastPara="1" wrap="square" lIns="27000" tIns="0" rIns="0" bIns="0" anchor="t" anchorCtr="0">
            <a:noAutofit/>
          </a:bodyPr>
          <a:lstStyle>
            <a:lvl1pPr marL="457200" lvl="0" indent="-228600" algn="l" rtl="0">
              <a:lnSpc>
                <a:spcPct val="130000"/>
              </a:lnSpc>
              <a:spcBef>
                <a:spcPts val="0"/>
              </a:spcBef>
              <a:spcAft>
                <a:spcPts val="0"/>
              </a:spcAft>
              <a:buSzPts val="1200"/>
              <a:buNone/>
              <a:defRPr sz="900">
                <a:solidFill>
                  <a:srgbClr val="434747"/>
                </a:solidFill>
                <a:latin typeface="Quattrocento Sans"/>
                <a:ea typeface="Quattrocento Sans"/>
                <a:cs typeface="Quattrocento Sans"/>
                <a:sym typeface="Quattrocento Sans"/>
              </a:defRPr>
            </a:lvl1pPr>
            <a:lvl2pPr marL="914400" lvl="1" indent="-298450" algn="l" rtl="0">
              <a:lnSpc>
                <a:spcPct val="130000"/>
              </a:lnSpc>
              <a:spcBef>
                <a:spcPts val="0"/>
              </a:spcBef>
              <a:spcAft>
                <a:spcPts val="0"/>
              </a:spcAft>
              <a:buSzPts val="1100"/>
              <a:buChar char="•"/>
              <a:defRPr sz="900">
                <a:solidFill>
                  <a:srgbClr val="434747"/>
                </a:solidFill>
                <a:latin typeface="Quattrocento Sans"/>
                <a:ea typeface="Quattrocento Sans"/>
                <a:cs typeface="Quattrocento Sans"/>
                <a:sym typeface="Quattrocento Sans"/>
              </a:defRPr>
            </a:lvl2pPr>
            <a:lvl3pPr marL="1371600" lvl="2" indent="-298450" algn="l" rtl="0">
              <a:lnSpc>
                <a:spcPct val="130000"/>
              </a:lnSpc>
              <a:spcBef>
                <a:spcPts val="0"/>
              </a:spcBef>
              <a:spcAft>
                <a:spcPts val="0"/>
              </a:spcAft>
              <a:buSzPts val="1100"/>
              <a:buChar char="•"/>
              <a:defRPr sz="900">
                <a:solidFill>
                  <a:srgbClr val="434747"/>
                </a:solidFill>
                <a:latin typeface="Quattrocento Sans"/>
                <a:ea typeface="Quattrocento Sans"/>
                <a:cs typeface="Quattrocento Sans"/>
                <a:sym typeface="Quattrocento Sans"/>
              </a:defRPr>
            </a:lvl3pPr>
            <a:lvl4pPr marL="1828800" lvl="3" indent="-298450" algn="l" rtl="0">
              <a:lnSpc>
                <a:spcPct val="130000"/>
              </a:lnSpc>
              <a:spcBef>
                <a:spcPts val="0"/>
              </a:spcBef>
              <a:spcAft>
                <a:spcPts val="0"/>
              </a:spcAft>
              <a:buSzPts val="1100"/>
              <a:buChar char="•"/>
              <a:defRPr sz="900">
                <a:solidFill>
                  <a:srgbClr val="434747"/>
                </a:solidFill>
                <a:latin typeface="Quattrocento Sans"/>
                <a:ea typeface="Quattrocento Sans"/>
                <a:cs typeface="Quattrocento Sans"/>
                <a:sym typeface="Quattrocento Sans"/>
              </a:defRPr>
            </a:lvl4pPr>
            <a:lvl5pPr marL="2286000" lvl="4" indent="-285750" algn="l" rtl="0">
              <a:lnSpc>
                <a:spcPct val="100000"/>
              </a:lnSpc>
              <a:spcBef>
                <a:spcPts val="0"/>
              </a:spcBef>
              <a:spcAft>
                <a:spcPts val="0"/>
              </a:spcAft>
              <a:buSzPts val="900"/>
              <a:buChar char="»"/>
              <a:defRPr>
                <a:solidFill>
                  <a:srgbClr val="434747"/>
                </a:solidFill>
                <a:latin typeface="Calibri"/>
                <a:ea typeface="Calibri"/>
                <a:cs typeface="Calibri"/>
                <a:sym typeface="Calibri"/>
              </a:defRPr>
            </a:lvl5pPr>
            <a:lvl6pPr marL="2743200" lvl="5" indent="-304800" algn="l" rtl="0">
              <a:lnSpc>
                <a:spcPct val="100000"/>
              </a:lnSpc>
              <a:spcBef>
                <a:spcPts val="0"/>
              </a:spcBef>
              <a:spcAft>
                <a:spcPts val="0"/>
              </a:spcAft>
              <a:buSzPts val="1200"/>
              <a:buChar char="•"/>
              <a:defRPr/>
            </a:lvl6pPr>
            <a:lvl7pPr marL="3200400" lvl="6" indent="-304800" algn="l" rtl="0">
              <a:lnSpc>
                <a:spcPct val="100000"/>
              </a:lnSpc>
              <a:spcBef>
                <a:spcPts val="0"/>
              </a:spcBef>
              <a:spcAft>
                <a:spcPts val="0"/>
              </a:spcAft>
              <a:buSzPts val="1200"/>
              <a:buChar char="•"/>
              <a:defRPr/>
            </a:lvl7pPr>
            <a:lvl8pPr marL="3657600" lvl="7" indent="-304800" algn="l" rtl="0">
              <a:lnSpc>
                <a:spcPct val="100000"/>
              </a:lnSpc>
              <a:spcBef>
                <a:spcPts val="0"/>
              </a:spcBef>
              <a:spcAft>
                <a:spcPts val="0"/>
              </a:spcAft>
              <a:buSzPts val="1200"/>
              <a:buChar char="•"/>
              <a:defRPr/>
            </a:lvl8pPr>
            <a:lvl9pPr marL="4114800" lvl="8" indent="-304800" algn="l" rtl="0">
              <a:lnSpc>
                <a:spcPct val="100000"/>
              </a:lnSpc>
              <a:spcBef>
                <a:spcPts val="0"/>
              </a:spcBef>
              <a:spcAft>
                <a:spcPts val="0"/>
              </a:spcAft>
              <a:buSzPts val="1200"/>
              <a:buChar char="•"/>
              <a:defRPr/>
            </a:lvl9pPr>
          </a:lstStyle>
          <a:p>
            <a:endParaRPr/>
          </a:p>
        </p:txBody>
      </p:sp>
      <p:sp>
        <p:nvSpPr>
          <p:cNvPr id="113" name="Google Shape;113;p26"/>
          <p:cNvSpPr txBox="1">
            <a:spLocks noGrp="1"/>
          </p:cNvSpPr>
          <p:nvPr>
            <p:ph type="sldNum" idx="12"/>
          </p:nvPr>
        </p:nvSpPr>
        <p:spPr>
          <a:xfrm>
            <a:off x="8556784" y="4749851"/>
            <a:ext cx="548700" cy="393600"/>
          </a:xfrm>
          <a:prstGeom prst="rect">
            <a:avLst/>
          </a:prstGeom>
        </p:spPr>
        <p:txBody>
          <a:bodyPr spcFirstLastPara="1" wrap="square" lIns="65100" tIns="32550" rIns="65100" bIns="32550" anchor="t" anchorCtr="0">
            <a:noAutofit/>
          </a:bodyPr>
          <a:lstStyle>
            <a:lvl1pPr lvl="0" algn="r" rtl="0">
              <a:buNone/>
              <a:defRPr sz="1300">
                <a:solidFill>
                  <a:srgbClr val="434747"/>
                </a:solidFill>
                <a:latin typeface="Quattrocento Sans"/>
                <a:ea typeface="Quattrocento Sans"/>
                <a:cs typeface="Quattrocento Sans"/>
                <a:sym typeface="Quattrocento Sans"/>
              </a:defRPr>
            </a:lvl1pPr>
            <a:lvl2pPr lvl="1" algn="r" rtl="0">
              <a:buNone/>
              <a:defRPr sz="1300">
                <a:solidFill>
                  <a:srgbClr val="434747"/>
                </a:solidFill>
                <a:latin typeface="Quattrocento Sans"/>
                <a:ea typeface="Quattrocento Sans"/>
                <a:cs typeface="Quattrocento Sans"/>
                <a:sym typeface="Quattrocento Sans"/>
              </a:defRPr>
            </a:lvl2pPr>
            <a:lvl3pPr lvl="2" algn="r" rtl="0">
              <a:buNone/>
              <a:defRPr sz="1300">
                <a:solidFill>
                  <a:srgbClr val="434747"/>
                </a:solidFill>
                <a:latin typeface="Quattrocento Sans"/>
                <a:ea typeface="Quattrocento Sans"/>
                <a:cs typeface="Quattrocento Sans"/>
                <a:sym typeface="Quattrocento Sans"/>
              </a:defRPr>
            </a:lvl3pPr>
            <a:lvl4pPr lvl="3" algn="r" rtl="0">
              <a:buNone/>
              <a:defRPr sz="1300">
                <a:solidFill>
                  <a:srgbClr val="434747"/>
                </a:solidFill>
                <a:latin typeface="Quattrocento Sans"/>
                <a:ea typeface="Quattrocento Sans"/>
                <a:cs typeface="Quattrocento Sans"/>
                <a:sym typeface="Quattrocento Sans"/>
              </a:defRPr>
            </a:lvl4pPr>
            <a:lvl5pPr lvl="4" algn="r" rtl="0">
              <a:buNone/>
              <a:defRPr sz="1300">
                <a:solidFill>
                  <a:srgbClr val="434747"/>
                </a:solidFill>
                <a:latin typeface="Quattrocento Sans"/>
                <a:ea typeface="Quattrocento Sans"/>
                <a:cs typeface="Quattrocento Sans"/>
                <a:sym typeface="Quattrocento Sans"/>
              </a:defRPr>
            </a:lvl5pPr>
            <a:lvl6pPr lvl="5" algn="r" rtl="0">
              <a:buNone/>
              <a:defRPr sz="1300">
                <a:solidFill>
                  <a:srgbClr val="434747"/>
                </a:solidFill>
                <a:latin typeface="Quattrocento Sans"/>
                <a:ea typeface="Quattrocento Sans"/>
                <a:cs typeface="Quattrocento Sans"/>
                <a:sym typeface="Quattrocento Sans"/>
              </a:defRPr>
            </a:lvl6pPr>
            <a:lvl7pPr lvl="6" algn="r" rtl="0">
              <a:buNone/>
              <a:defRPr sz="1300">
                <a:solidFill>
                  <a:srgbClr val="434747"/>
                </a:solidFill>
                <a:latin typeface="Quattrocento Sans"/>
                <a:ea typeface="Quattrocento Sans"/>
                <a:cs typeface="Quattrocento Sans"/>
                <a:sym typeface="Quattrocento Sans"/>
              </a:defRPr>
            </a:lvl7pPr>
            <a:lvl8pPr lvl="7" algn="r" rtl="0">
              <a:buNone/>
              <a:defRPr sz="1300">
                <a:solidFill>
                  <a:srgbClr val="434747"/>
                </a:solidFill>
                <a:latin typeface="Quattrocento Sans"/>
                <a:ea typeface="Quattrocento Sans"/>
                <a:cs typeface="Quattrocento Sans"/>
                <a:sym typeface="Quattrocento Sans"/>
              </a:defRPr>
            </a:lvl8pPr>
            <a:lvl9pPr lvl="8" algn="r" rtl="0">
              <a:buNone/>
              <a:defRPr sz="1300">
                <a:solidFill>
                  <a:srgbClr val="434747"/>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7"/>
          <p:cNvSpPr txBox="1">
            <a:spLocks noGrp="1"/>
          </p:cNvSpPr>
          <p:nvPr>
            <p:ph type="body" idx="1"/>
          </p:nvPr>
        </p:nvSpPr>
        <p:spPr>
          <a:xfrm>
            <a:off x="225426" y="4837151"/>
            <a:ext cx="6232500" cy="2385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16" name="Google Shape;116;p27"/>
          <p:cNvSpPr txBox="1">
            <a:spLocks noGrp="1"/>
          </p:cNvSpPr>
          <p:nvPr>
            <p:ph type="subTitle" idx="2"/>
          </p:nvPr>
        </p:nvSpPr>
        <p:spPr>
          <a:xfrm>
            <a:off x="1430400" y="2842900"/>
            <a:ext cx="6283200" cy="792600"/>
          </a:xfrm>
          <a:prstGeom prst="rect">
            <a:avLst/>
          </a:prstGeom>
          <a:solidFill>
            <a:srgbClr val="999999">
              <a:alpha val="63530"/>
            </a:srgbClr>
          </a:solidFill>
          <a:ln>
            <a:noFill/>
          </a:ln>
        </p:spPr>
        <p:txBody>
          <a:bodyPr spcFirstLastPara="1" wrap="square" lIns="65100" tIns="65100" rIns="65100" bIns="65100" anchor="ctr" anchorCtr="0">
            <a:noAutofit/>
          </a:bodyPr>
          <a:lstStyle>
            <a:lvl1pPr lvl="0"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1pPr>
            <a:lvl2pPr lvl="1"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2pPr>
            <a:lvl3pPr lvl="2"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3pPr>
            <a:lvl4pPr lvl="3" algn="ctr" rtl="0">
              <a:lnSpc>
                <a:spcPct val="100000"/>
              </a:lnSpc>
              <a:spcBef>
                <a:spcPts val="2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4pPr>
            <a:lvl5pPr lvl="4"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5pPr>
            <a:lvl6pPr lvl="5"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6pPr>
            <a:lvl7pPr lvl="6"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7pPr>
            <a:lvl8pPr lvl="7"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8pPr>
            <a:lvl9pPr lvl="8" algn="ctr" rtl="0">
              <a:lnSpc>
                <a:spcPct val="100000"/>
              </a:lnSpc>
              <a:spcBef>
                <a:spcPts val="30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9pPr>
          </a:lstStyle>
          <a:p>
            <a:endParaRPr/>
          </a:p>
        </p:txBody>
      </p:sp>
      <p:sp>
        <p:nvSpPr>
          <p:cNvPr id="117" name="Google Shape;117;p27"/>
          <p:cNvSpPr txBox="1">
            <a:spLocks noGrp="1"/>
          </p:cNvSpPr>
          <p:nvPr>
            <p:ph type="sldNum" idx="12"/>
          </p:nvPr>
        </p:nvSpPr>
        <p:spPr>
          <a:xfrm>
            <a:off x="8556784" y="4749851"/>
            <a:ext cx="548700" cy="393600"/>
          </a:xfrm>
          <a:prstGeom prst="rect">
            <a:avLst/>
          </a:prstGeom>
        </p:spPr>
        <p:txBody>
          <a:bodyPr spcFirstLastPara="1" wrap="square" lIns="65100" tIns="32550" rIns="65100" bIns="32550" anchor="t" anchorCtr="0">
            <a:noAutofit/>
          </a:bodyPr>
          <a:lstStyle>
            <a:lvl1pPr lvl="0" algn="r" rtl="0">
              <a:buNone/>
              <a:defRPr sz="1300">
                <a:solidFill>
                  <a:schemeClr val="accent3"/>
                </a:solidFill>
              </a:defRPr>
            </a:lvl1pPr>
            <a:lvl2pPr lvl="1" algn="r" rtl="0">
              <a:buNone/>
              <a:defRPr sz="1300">
                <a:solidFill>
                  <a:schemeClr val="accent3"/>
                </a:solidFill>
              </a:defRPr>
            </a:lvl2pPr>
            <a:lvl3pPr lvl="2" algn="r" rtl="0">
              <a:buNone/>
              <a:defRPr sz="1300">
                <a:solidFill>
                  <a:schemeClr val="accent3"/>
                </a:solidFill>
              </a:defRPr>
            </a:lvl3pPr>
            <a:lvl4pPr lvl="3" algn="r" rtl="0">
              <a:buNone/>
              <a:defRPr sz="1300">
                <a:solidFill>
                  <a:schemeClr val="accent3"/>
                </a:solidFill>
              </a:defRPr>
            </a:lvl4pPr>
            <a:lvl5pPr lvl="4" algn="r" rtl="0">
              <a:buNone/>
              <a:defRPr sz="1300">
                <a:solidFill>
                  <a:schemeClr val="accent3"/>
                </a:solidFill>
              </a:defRPr>
            </a:lvl5pPr>
            <a:lvl6pPr lvl="5" algn="r" rtl="0">
              <a:buNone/>
              <a:defRPr sz="1300">
                <a:solidFill>
                  <a:schemeClr val="accent3"/>
                </a:solidFill>
              </a:defRPr>
            </a:lvl6pPr>
            <a:lvl7pPr lvl="6" algn="r" rtl="0">
              <a:buNone/>
              <a:defRPr sz="1300">
                <a:solidFill>
                  <a:schemeClr val="accent3"/>
                </a:solidFill>
              </a:defRPr>
            </a:lvl7pPr>
            <a:lvl8pPr lvl="7" algn="r" rtl="0">
              <a:buNone/>
              <a:defRPr sz="1300">
                <a:solidFill>
                  <a:schemeClr val="accent3"/>
                </a:solidFill>
              </a:defRPr>
            </a:lvl8pPr>
            <a:lvl9pPr lvl="8" algn="r" rtl="0">
              <a:buNone/>
              <a:defRPr sz="13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Keyline Content">
  <p:cSld name="Keyline Content">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225594" y="118975"/>
            <a:ext cx="43464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20" name="Google Shape;120;p28"/>
          <p:cNvSpPr txBox="1">
            <a:spLocks noGrp="1"/>
          </p:cNvSpPr>
          <p:nvPr>
            <p:ph type="body" idx="1"/>
          </p:nvPr>
        </p:nvSpPr>
        <p:spPr>
          <a:xfrm>
            <a:off x="225589" y="1096083"/>
            <a:ext cx="8709600" cy="35364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21" name="Google Shape;121;p28"/>
          <p:cNvSpPr txBox="1">
            <a:spLocks noGrp="1"/>
          </p:cNvSpPr>
          <p:nvPr>
            <p:ph type="body" idx="2"/>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22" name="Google Shape;122;p28"/>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8"/>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26" name="Google Shape;126;p29"/>
          <p:cNvSpPr txBox="1">
            <a:spLocks noGrp="1"/>
          </p:cNvSpPr>
          <p:nvPr>
            <p:ph type="body" idx="1"/>
          </p:nvPr>
        </p:nvSpPr>
        <p:spPr>
          <a:xfrm>
            <a:off x="225589" y="854615"/>
            <a:ext cx="8674500" cy="37377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27" name="Google Shape;127;p29"/>
          <p:cNvSpPr txBox="1">
            <a:spLocks noGrp="1"/>
          </p:cNvSpPr>
          <p:nvPr>
            <p:ph type="body" idx="2"/>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28" name="Google Shape;128;p29"/>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ual Content'">
  <p:cSld name="Dual Content'">
    <p:spTree>
      <p:nvGrpSpPr>
        <p:cNvPr id="1" name="Shape 129"/>
        <p:cNvGrpSpPr/>
        <p:nvPr/>
      </p:nvGrpSpPr>
      <p:grpSpPr>
        <a:xfrm>
          <a:off x="0" y="0"/>
          <a:ext cx="0" cy="0"/>
          <a:chOff x="0" y="0"/>
          <a:chExt cx="0" cy="0"/>
        </a:xfrm>
      </p:grpSpPr>
      <p:sp>
        <p:nvSpPr>
          <p:cNvPr id="130" name="Google Shape;130;p30"/>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31" name="Google Shape;131;p30"/>
          <p:cNvSpPr txBox="1">
            <a:spLocks noGrp="1"/>
          </p:cNvSpPr>
          <p:nvPr>
            <p:ph type="body" idx="1"/>
          </p:nvPr>
        </p:nvSpPr>
        <p:spPr>
          <a:xfrm>
            <a:off x="225589" y="1133670"/>
            <a:ext cx="4245000" cy="34569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32" name="Google Shape;132;p30"/>
          <p:cNvSpPr txBox="1">
            <a:spLocks noGrp="1"/>
          </p:cNvSpPr>
          <p:nvPr>
            <p:ph type="sldNum" idx="12"/>
          </p:nvPr>
        </p:nvSpPr>
        <p:spPr>
          <a:xfrm>
            <a:off x="6457956" y="4837151"/>
            <a:ext cx="2442000" cy="238500"/>
          </a:xfrm>
          <a:prstGeom prst="rect">
            <a:avLst/>
          </a:prstGeom>
          <a:noFill/>
          <a:ln>
            <a:noFill/>
          </a:ln>
        </p:spPr>
        <p:txBody>
          <a:bodyPr spcFirstLastPara="1" wrap="square" lIns="65100" tIns="32550" rIns="65100" bIns="32550" anchor="t"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30"/>
          <p:cNvSpPr txBox="1">
            <a:spLocks noGrp="1"/>
          </p:cNvSpPr>
          <p:nvPr>
            <p:ph type="body" idx="2"/>
          </p:nvPr>
        </p:nvSpPr>
        <p:spPr>
          <a:xfrm>
            <a:off x="4655201" y="1133670"/>
            <a:ext cx="4245000" cy="34569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34" name="Google Shape;134;p30"/>
          <p:cNvSpPr txBox="1"/>
          <p:nvPr/>
        </p:nvSpPr>
        <p:spPr>
          <a:xfrm>
            <a:off x="225588" y="4744403"/>
            <a:ext cx="351000" cy="2700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 sz="800" b="0" i="0" u="none" strike="noStrike" cap="none">
                <a:solidFill>
                  <a:srgbClr val="888888"/>
                </a:solidFill>
                <a:latin typeface="Montserrat"/>
                <a:ea typeface="Montserrat"/>
                <a:cs typeface="Montserrat"/>
                <a:sym typeface="Montserrat"/>
              </a:rPr>
              <a:t>‹#›</a:t>
            </a:fld>
            <a:endParaRPr sz="800" b="0" i="0" u="none" strike="noStrike" cap="none">
              <a:solidFill>
                <a:srgbClr val="888888"/>
              </a:solidFill>
              <a:latin typeface="Montserrat"/>
              <a:ea typeface="Montserrat"/>
              <a:cs typeface="Montserrat"/>
              <a:sym typeface="Montserrat"/>
            </a:endParaRPr>
          </a:p>
        </p:txBody>
      </p:sp>
      <p:sp>
        <p:nvSpPr>
          <p:cNvPr id="135" name="Google Shape;135;p30"/>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36" name="Google Shape;136;p30"/>
          <p:cNvSpPr txBox="1">
            <a:spLocks noGrp="1"/>
          </p:cNvSpPr>
          <p:nvPr>
            <p:ph type="body" idx="4"/>
          </p:nvPr>
        </p:nvSpPr>
        <p:spPr>
          <a:xfrm>
            <a:off x="225589"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Dual Content'">
  <p:cSld name="1_Dual Content'">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39" name="Google Shape;139;p31"/>
          <p:cNvSpPr txBox="1">
            <a:spLocks noGrp="1"/>
          </p:cNvSpPr>
          <p:nvPr>
            <p:ph type="body" idx="1"/>
          </p:nvPr>
        </p:nvSpPr>
        <p:spPr>
          <a:xfrm>
            <a:off x="225589" y="854615"/>
            <a:ext cx="4245000" cy="38865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40" name="Google Shape;140;p31"/>
          <p:cNvSpPr txBox="1">
            <a:spLocks noGrp="1"/>
          </p:cNvSpPr>
          <p:nvPr>
            <p:ph type="sldNum" idx="12"/>
          </p:nvPr>
        </p:nvSpPr>
        <p:spPr>
          <a:xfrm>
            <a:off x="6457956" y="4837151"/>
            <a:ext cx="2442000" cy="238500"/>
          </a:xfrm>
          <a:prstGeom prst="rect">
            <a:avLst/>
          </a:prstGeom>
          <a:noFill/>
          <a:ln>
            <a:noFill/>
          </a:ln>
        </p:spPr>
        <p:txBody>
          <a:bodyPr spcFirstLastPara="1" wrap="square" lIns="65100" tIns="32550" rIns="65100" bIns="32550" anchor="t" anchorCtr="0">
            <a:noAutofit/>
          </a:bodyPr>
          <a:lstStyle>
            <a:lvl1pPr marL="0" marR="0" lvl="0"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700"/>
              <a:buFont typeface="Arial"/>
              <a:buNone/>
              <a:defRPr sz="7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31"/>
          <p:cNvSpPr txBox="1">
            <a:spLocks noGrp="1"/>
          </p:cNvSpPr>
          <p:nvPr>
            <p:ph type="body" idx="2"/>
          </p:nvPr>
        </p:nvSpPr>
        <p:spPr>
          <a:xfrm>
            <a:off x="4655201" y="854615"/>
            <a:ext cx="4245000" cy="38865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42" name="Google Shape;142;p31"/>
          <p:cNvSpPr txBox="1">
            <a:spLocks noGrp="1"/>
          </p:cNvSpPr>
          <p:nvPr>
            <p:ph type="body" idx="3"/>
          </p:nvPr>
        </p:nvSpPr>
        <p:spPr>
          <a:xfrm>
            <a:off x="646674" y="4742217"/>
            <a:ext cx="5049000" cy="270000"/>
          </a:xfrm>
          <a:prstGeom prst="rect">
            <a:avLst/>
          </a:prstGeom>
          <a:noFill/>
          <a:ln>
            <a:noFill/>
          </a:ln>
        </p:spPr>
        <p:txBody>
          <a:bodyPr spcFirstLastPara="1" wrap="square" lIns="65100" tIns="65100" rIns="65100" bIns="65100" anchor="ctr" anchorCtr="0">
            <a:noAutofit/>
          </a:bodyPr>
          <a:lstStyle>
            <a:lvl1pPr marL="457200" marR="0" lvl="0" indent="-228600" algn="l" rtl="0">
              <a:lnSpc>
                <a:spcPct val="130000"/>
              </a:lnSpc>
              <a:spcBef>
                <a:spcPts val="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accent3"/>
              </a:buClr>
              <a:buSzPts val="700"/>
              <a:buFont typeface="Arial"/>
              <a:buNone/>
              <a:defRPr sz="700" b="0" i="0" u="none" strike="noStrike" cap="none">
                <a:solidFill>
                  <a:schemeClr val="accent3"/>
                </a:solidFill>
                <a:latin typeface="Montserrat"/>
                <a:ea typeface="Montserrat"/>
                <a:cs typeface="Montserrat"/>
                <a:sym typeface="Montserrat"/>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Keyline">
  <p:cSld name="1_Keyline">
    <p:spTree>
      <p:nvGrpSpPr>
        <p:cNvPr id="1" name="Shape 143"/>
        <p:cNvGrpSpPr/>
        <p:nvPr/>
      </p:nvGrpSpPr>
      <p:grpSpPr>
        <a:xfrm>
          <a:off x="0" y="0"/>
          <a:ext cx="0" cy="0"/>
          <a:chOff x="0" y="0"/>
          <a:chExt cx="0" cy="0"/>
        </a:xfrm>
      </p:grpSpPr>
      <p:sp>
        <p:nvSpPr>
          <p:cNvPr id="144" name="Google Shape;144;p32"/>
          <p:cNvSpPr txBox="1">
            <a:spLocks noGrp="1"/>
          </p:cNvSpPr>
          <p:nvPr>
            <p:ph type="body" idx="1"/>
          </p:nvPr>
        </p:nvSpPr>
        <p:spPr>
          <a:xfrm>
            <a:off x="225588" y="4837151"/>
            <a:ext cx="8265600" cy="2385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10000"/>
              </a:lnSpc>
              <a:spcBef>
                <a:spcPts val="100"/>
              </a:spcBef>
              <a:spcAft>
                <a:spcPts val="0"/>
              </a:spcAft>
              <a:buClr>
                <a:schemeClr val="dk1"/>
              </a:buClr>
              <a:buSzPts val="700"/>
              <a:buFont typeface="Arial"/>
              <a:buNone/>
              <a:defRPr sz="700" b="0" i="0" u="none" strike="noStrike" cap="none">
                <a:solidFill>
                  <a:schemeClr val="accent3"/>
                </a:solidFill>
                <a:latin typeface="Montserrat"/>
                <a:ea typeface="Montserrat"/>
                <a:cs typeface="Montserrat"/>
                <a:sym typeface="Montserrat"/>
              </a:defRPr>
            </a:lvl1pPr>
            <a:lvl2pPr marL="914400" marR="0" lvl="1"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2pPr>
            <a:lvl3pPr marL="1371600" marR="0" lvl="2"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3pPr>
            <a:lvl4pPr marL="1828800" marR="0" lvl="3" indent="-228600" algn="l" rtl="0">
              <a:lnSpc>
                <a:spcPct val="13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4pPr>
            <a:lvl5pPr marL="2286000" marR="0" lvl="4" indent="-228600" algn="l" rtl="0">
              <a:lnSpc>
                <a:spcPct val="100000"/>
              </a:lnSpc>
              <a:spcBef>
                <a:spcPts val="2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5pPr>
            <a:lvl6pPr marL="2743200" marR="0" lvl="5"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45" name="Google Shape;145;p32"/>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46" name="Google Shape;146;p32"/>
          <p:cNvSpPr txBox="1">
            <a:spLocks noGrp="1"/>
          </p:cNvSpPr>
          <p:nvPr>
            <p:ph type="body" idx="2"/>
          </p:nvPr>
        </p:nvSpPr>
        <p:spPr>
          <a:xfrm>
            <a:off x="225588" y="1096081"/>
            <a:ext cx="8709600" cy="3536400"/>
          </a:xfrm>
          <a:prstGeom prst="rect">
            <a:avLst/>
          </a:prstGeom>
          <a:noFill/>
          <a:ln>
            <a:noFill/>
          </a:ln>
        </p:spPr>
        <p:txBody>
          <a:bodyPr spcFirstLastPara="1" wrap="square" lIns="65100" tIns="65100" rIns="65100" bIns="65100" anchor="t" anchorCtr="0">
            <a:noAutofit/>
          </a:bodyPr>
          <a:lstStyle>
            <a:lvl1pPr marL="457200" marR="0" lvl="0"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1pPr>
            <a:lvl2pPr marL="914400" marR="0" lvl="1"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2pPr>
            <a:lvl3pPr marL="1371600" marR="0" lvl="2"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3pPr>
            <a:lvl4pPr marL="1828800" marR="0" lvl="3"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Montserrat"/>
                <a:ea typeface="Montserrat"/>
                <a:cs typeface="Montserrat"/>
                <a:sym typeface="Montserrat"/>
              </a:defRPr>
            </a:lvl4pPr>
            <a:lvl5pPr marL="2286000" marR="0" lvl="4" indent="-298450" algn="l" rtl="0">
              <a:lnSpc>
                <a:spcPct val="130000"/>
              </a:lnSpc>
              <a:spcBef>
                <a:spcPts val="2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47" name="Google Shape;147;p32"/>
          <p:cNvSpPr txBox="1">
            <a:spLocks noGrp="1"/>
          </p:cNvSpPr>
          <p:nvPr>
            <p:ph type="body" idx="3"/>
          </p:nvPr>
        </p:nvSpPr>
        <p:spPr>
          <a:xfrm>
            <a:off x="225588" y="738862"/>
            <a:ext cx="8669100" cy="357300"/>
          </a:xfrm>
          <a:prstGeom prst="rect">
            <a:avLst/>
          </a:prstGeom>
          <a:noFill/>
          <a:ln>
            <a:noFill/>
          </a:ln>
        </p:spPr>
        <p:txBody>
          <a:bodyPr spcFirstLastPara="1" wrap="square" lIns="65100" tIns="65100" rIns="65100" bIns="65100" anchor="t" anchorCtr="0">
            <a:noAutofit/>
          </a:bodyPr>
          <a:lstStyle>
            <a:lvl1pPr marL="457200" marR="0" lvl="0" indent="-228600" algn="l" rtl="0">
              <a:lnSpc>
                <a:spcPct val="130000"/>
              </a:lnSpc>
              <a:spcBef>
                <a:spcPts val="200"/>
              </a:spcBef>
              <a:spcAft>
                <a:spcPts val="0"/>
              </a:spcAft>
              <a:buClr>
                <a:schemeClr val="dk1"/>
              </a:buClr>
              <a:buSzPts val="1100"/>
              <a:buFont typeface="Arial"/>
              <a:buNone/>
              <a:defRPr sz="1100" b="0" i="0" u="none" strike="noStrike" cap="none">
                <a:solidFill>
                  <a:schemeClr val="dk1"/>
                </a:solidFill>
                <a:latin typeface="Montserrat"/>
                <a:ea typeface="Montserrat"/>
                <a:cs typeface="Montserrat"/>
                <a:sym typeface="Montserrat"/>
              </a:defRPr>
            </a:lvl1pPr>
            <a:lvl2pPr marL="914400" marR="0" lvl="1"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3pPr>
            <a:lvl4pPr marL="1828800" marR="0" lvl="3" indent="-285750" algn="l" rtl="0">
              <a:lnSpc>
                <a:spcPct val="13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4pPr>
            <a:lvl5pPr marL="2286000" marR="0" lvl="4" indent="-285750" algn="l" rtl="0">
              <a:lnSpc>
                <a:spcPct val="10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48" name="Google Shape;148;p32"/>
          <p:cNvSpPr txBox="1">
            <a:spLocks noGrp="1"/>
          </p:cNvSpPr>
          <p:nvPr>
            <p:ph type="sldNum" idx="12"/>
          </p:nvPr>
        </p:nvSpPr>
        <p:spPr>
          <a:xfrm>
            <a:off x="8556784" y="4749851"/>
            <a:ext cx="548700" cy="393600"/>
          </a:xfrm>
          <a:prstGeom prst="rect">
            <a:avLst/>
          </a:prstGeom>
        </p:spPr>
        <p:txBody>
          <a:bodyPr spcFirstLastPara="1" wrap="square" lIns="65100" tIns="32550" rIns="65100" bIns="32550" anchor="t" anchorCtr="0">
            <a:noAutofit/>
          </a:bodyPr>
          <a:lstStyle>
            <a:lvl1pPr lvl="0" algn="r" rtl="0">
              <a:buNone/>
              <a:defRPr sz="1300">
                <a:solidFill>
                  <a:schemeClr val="accent3"/>
                </a:solidFill>
              </a:defRPr>
            </a:lvl1pPr>
            <a:lvl2pPr lvl="1" algn="r" rtl="0">
              <a:buNone/>
              <a:defRPr sz="1300">
                <a:solidFill>
                  <a:schemeClr val="accent3"/>
                </a:solidFill>
              </a:defRPr>
            </a:lvl2pPr>
            <a:lvl3pPr lvl="2" algn="r" rtl="0">
              <a:buNone/>
              <a:defRPr sz="1300">
                <a:solidFill>
                  <a:schemeClr val="accent3"/>
                </a:solidFill>
              </a:defRPr>
            </a:lvl3pPr>
            <a:lvl4pPr lvl="3" algn="r" rtl="0">
              <a:buNone/>
              <a:defRPr sz="1300">
                <a:solidFill>
                  <a:schemeClr val="accent3"/>
                </a:solidFill>
              </a:defRPr>
            </a:lvl4pPr>
            <a:lvl5pPr lvl="4" algn="r" rtl="0">
              <a:buNone/>
              <a:defRPr sz="1300">
                <a:solidFill>
                  <a:schemeClr val="accent3"/>
                </a:solidFill>
              </a:defRPr>
            </a:lvl5pPr>
            <a:lvl6pPr lvl="5" algn="r" rtl="0">
              <a:buNone/>
              <a:defRPr sz="1300">
                <a:solidFill>
                  <a:schemeClr val="accent3"/>
                </a:solidFill>
              </a:defRPr>
            </a:lvl6pPr>
            <a:lvl7pPr lvl="6" algn="r" rtl="0">
              <a:buNone/>
              <a:defRPr sz="1300">
                <a:solidFill>
                  <a:schemeClr val="accent3"/>
                </a:solidFill>
              </a:defRPr>
            </a:lvl7pPr>
            <a:lvl8pPr lvl="7" algn="r" rtl="0">
              <a:buNone/>
              <a:defRPr sz="1300">
                <a:solidFill>
                  <a:schemeClr val="accent3"/>
                </a:solidFill>
              </a:defRPr>
            </a:lvl8pPr>
            <a:lvl9pPr lvl="8" algn="r" rtl="0">
              <a:buNone/>
              <a:defRPr sz="13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Montserrat"/>
              <a:buNone/>
              <a:defRPr>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ontserrat"/>
              <a:buChar char="●"/>
              <a:defRPr>
                <a:latin typeface="Montserrat"/>
                <a:ea typeface="Montserrat"/>
                <a:cs typeface="Montserrat"/>
                <a:sym typeface="Montserrat"/>
              </a:defRPr>
            </a:lvl1pPr>
            <a:lvl2pPr marL="914400" lvl="1" indent="-317500">
              <a:spcBef>
                <a:spcPts val="1600"/>
              </a:spcBef>
              <a:spcAft>
                <a:spcPts val="0"/>
              </a:spcAft>
              <a:buSzPts val="1400"/>
              <a:buFont typeface="Montserrat"/>
              <a:buChar char="○"/>
              <a:defRPr>
                <a:latin typeface="Montserrat"/>
                <a:ea typeface="Montserrat"/>
                <a:cs typeface="Montserrat"/>
                <a:sym typeface="Montserrat"/>
              </a:defRPr>
            </a:lvl2pPr>
            <a:lvl3pPr marL="1371600" lvl="2" indent="-317500">
              <a:spcBef>
                <a:spcPts val="1600"/>
              </a:spcBef>
              <a:spcAft>
                <a:spcPts val="0"/>
              </a:spcAft>
              <a:buSzPts val="1400"/>
              <a:buFont typeface="Montserrat"/>
              <a:buChar char="■"/>
              <a:defRPr>
                <a:latin typeface="Montserrat"/>
                <a:ea typeface="Montserrat"/>
                <a:cs typeface="Montserrat"/>
                <a:sym typeface="Montserrat"/>
              </a:defRPr>
            </a:lvl3pPr>
            <a:lvl4pPr marL="1828800" lvl="3" indent="-317500">
              <a:spcBef>
                <a:spcPts val="1600"/>
              </a:spcBef>
              <a:spcAft>
                <a:spcPts val="0"/>
              </a:spcAft>
              <a:buSzPts val="1400"/>
              <a:buFont typeface="Montserrat"/>
              <a:buChar char="●"/>
              <a:defRPr>
                <a:latin typeface="Montserrat"/>
                <a:ea typeface="Montserrat"/>
                <a:cs typeface="Montserrat"/>
                <a:sym typeface="Montserrat"/>
              </a:defRPr>
            </a:lvl4pPr>
            <a:lvl5pPr marL="2286000" lvl="4" indent="-317500">
              <a:spcBef>
                <a:spcPts val="1600"/>
              </a:spcBef>
              <a:spcAft>
                <a:spcPts val="0"/>
              </a:spcAft>
              <a:buSzPts val="1400"/>
              <a:buFont typeface="Montserrat"/>
              <a:buChar char="○"/>
              <a:defRPr>
                <a:latin typeface="Montserrat"/>
                <a:ea typeface="Montserrat"/>
                <a:cs typeface="Montserrat"/>
                <a:sym typeface="Montserrat"/>
              </a:defRPr>
            </a:lvl5pPr>
            <a:lvl6pPr marL="2743200" lvl="5" indent="-317500">
              <a:spcBef>
                <a:spcPts val="1600"/>
              </a:spcBef>
              <a:spcAft>
                <a:spcPts val="0"/>
              </a:spcAft>
              <a:buSzPts val="1400"/>
              <a:buFont typeface="Montserrat"/>
              <a:buChar char="■"/>
              <a:defRPr>
                <a:latin typeface="Montserrat"/>
                <a:ea typeface="Montserrat"/>
                <a:cs typeface="Montserrat"/>
                <a:sym typeface="Montserrat"/>
              </a:defRPr>
            </a:lvl6pPr>
            <a:lvl7pPr marL="3200400" lvl="6" indent="-317500">
              <a:spcBef>
                <a:spcPts val="1600"/>
              </a:spcBef>
              <a:spcAft>
                <a:spcPts val="0"/>
              </a:spcAft>
              <a:buSzPts val="1400"/>
              <a:buFont typeface="Montserrat"/>
              <a:buChar char="●"/>
              <a:defRPr>
                <a:latin typeface="Montserrat"/>
                <a:ea typeface="Montserrat"/>
                <a:cs typeface="Montserrat"/>
                <a:sym typeface="Montserrat"/>
              </a:defRPr>
            </a:lvl7pPr>
            <a:lvl8pPr marL="3657600" lvl="7" indent="-317500">
              <a:spcBef>
                <a:spcPts val="1600"/>
              </a:spcBef>
              <a:spcAft>
                <a:spcPts val="0"/>
              </a:spcAft>
              <a:buSzPts val="1400"/>
              <a:buFont typeface="Montserrat"/>
              <a:buChar char="○"/>
              <a:defRPr>
                <a:latin typeface="Montserrat"/>
                <a:ea typeface="Montserrat"/>
                <a:cs typeface="Montserrat"/>
                <a:sym typeface="Montserrat"/>
              </a:defRPr>
            </a:lvl8pPr>
            <a:lvl9pPr marL="4114800" lvl="8" indent="-317500">
              <a:spcBef>
                <a:spcPts val="1600"/>
              </a:spcBef>
              <a:spcAft>
                <a:spcPts val="1600"/>
              </a:spcAft>
              <a:buSzPts val="1400"/>
              <a:buFont typeface="Montserrat"/>
              <a:buChar char="■"/>
              <a:defRPr>
                <a:latin typeface="Montserrat"/>
                <a:ea typeface="Montserrat"/>
                <a:cs typeface="Montserrat"/>
                <a:sym typeface="Montserrat"/>
              </a:defRPr>
            </a:lvl9pPr>
          </a:lstStyle>
          <a:p>
            <a:endParaRPr/>
          </a:p>
        </p:txBody>
      </p:sp>
      <p:sp>
        <p:nvSpPr>
          <p:cNvPr id="18" name="Google Shape;18;p4"/>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151" name="Google Shape;151;p33"/>
          <p:cNvSpPr txBox="1">
            <a:spLocks noGrp="1"/>
          </p:cNvSpPr>
          <p:nvPr>
            <p:ph type="body" idx="1"/>
          </p:nvPr>
        </p:nvSpPr>
        <p:spPr>
          <a:xfrm>
            <a:off x="225588" y="854613"/>
            <a:ext cx="8674500" cy="3886500"/>
          </a:xfrm>
          <a:prstGeom prst="rect">
            <a:avLst/>
          </a:prstGeom>
          <a:noFill/>
          <a:ln>
            <a:noFill/>
          </a:ln>
        </p:spPr>
        <p:txBody>
          <a:bodyPr spcFirstLastPara="1" wrap="square" lIns="65100" tIns="65100" rIns="65100" bIns="65100" anchor="t" anchorCtr="0">
            <a:noAutofit/>
          </a:bodyPr>
          <a:lstStyle>
            <a:lvl1pPr marL="457200" marR="0" lvl="0"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1pPr>
            <a:lvl2pPr marL="914400" marR="0" lvl="1"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2pPr>
            <a:lvl3pPr marL="1371600" marR="0" lvl="2"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3pPr>
            <a:lvl4pPr marL="1828800" marR="0" lvl="3" indent="-292100" algn="l" rtl="0">
              <a:lnSpc>
                <a:spcPct val="13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152" name="Google Shape;152;p33"/>
          <p:cNvSpPr txBox="1">
            <a:spLocks noGrp="1"/>
          </p:cNvSpPr>
          <p:nvPr>
            <p:ph type="sldNum" idx="12"/>
          </p:nvPr>
        </p:nvSpPr>
        <p:spPr>
          <a:xfrm>
            <a:off x="8556784" y="4749851"/>
            <a:ext cx="548700" cy="393600"/>
          </a:xfrm>
          <a:prstGeom prst="rect">
            <a:avLst/>
          </a:prstGeom>
        </p:spPr>
        <p:txBody>
          <a:bodyPr spcFirstLastPara="1" wrap="square" lIns="65100" tIns="32550" rIns="65100" bIns="32550" anchor="t" anchorCtr="0">
            <a:noAutofit/>
          </a:bodyPr>
          <a:lstStyle>
            <a:lvl1pPr lvl="0" algn="r" rtl="0">
              <a:buNone/>
              <a:defRPr sz="1300">
                <a:solidFill>
                  <a:schemeClr val="dk1"/>
                </a:solidFill>
                <a:latin typeface="Calibri"/>
                <a:ea typeface="Calibri"/>
                <a:cs typeface="Calibri"/>
                <a:sym typeface="Calibri"/>
              </a:defRPr>
            </a:lvl1pPr>
            <a:lvl2pPr lvl="1" algn="r" rtl="0">
              <a:buNone/>
              <a:defRPr sz="1300">
                <a:solidFill>
                  <a:schemeClr val="dk1"/>
                </a:solidFill>
                <a:latin typeface="Calibri"/>
                <a:ea typeface="Calibri"/>
                <a:cs typeface="Calibri"/>
                <a:sym typeface="Calibri"/>
              </a:defRPr>
            </a:lvl2pPr>
            <a:lvl3pPr lvl="2" algn="r" rtl="0">
              <a:buNone/>
              <a:defRPr sz="1300">
                <a:solidFill>
                  <a:schemeClr val="dk1"/>
                </a:solidFill>
                <a:latin typeface="Calibri"/>
                <a:ea typeface="Calibri"/>
                <a:cs typeface="Calibri"/>
                <a:sym typeface="Calibri"/>
              </a:defRPr>
            </a:lvl3pPr>
            <a:lvl4pPr lvl="3" algn="r" rtl="0">
              <a:buNone/>
              <a:defRPr sz="1300">
                <a:solidFill>
                  <a:schemeClr val="dk1"/>
                </a:solidFill>
                <a:latin typeface="Calibri"/>
                <a:ea typeface="Calibri"/>
                <a:cs typeface="Calibri"/>
                <a:sym typeface="Calibri"/>
              </a:defRPr>
            </a:lvl4pPr>
            <a:lvl5pPr lvl="4" algn="r" rtl="0">
              <a:buNone/>
              <a:defRPr sz="1300">
                <a:solidFill>
                  <a:schemeClr val="dk1"/>
                </a:solidFill>
                <a:latin typeface="Calibri"/>
                <a:ea typeface="Calibri"/>
                <a:cs typeface="Calibri"/>
                <a:sym typeface="Calibri"/>
              </a:defRPr>
            </a:lvl5pPr>
            <a:lvl6pPr lvl="5" algn="r" rtl="0">
              <a:buNone/>
              <a:defRPr sz="1300">
                <a:solidFill>
                  <a:schemeClr val="dk1"/>
                </a:solidFill>
                <a:latin typeface="Calibri"/>
                <a:ea typeface="Calibri"/>
                <a:cs typeface="Calibri"/>
                <a:sym typeface="Calibri"/>
              </a:defRPr>
            </a:lvl6pPr>
            <a:lvl7pPr lvl="6" algn="r" rtl="0">
              <a:buNone/>
              <a:defRPr sz="1300">
                <a:solidFill>
                  <a:schemeClr val="dk1"/>
                </a:solidFill>
                <a:latin typeface="Calibri"/>
                <a:ea typeface="Calibri"/>
                <a:cs typeface="Calibri"/>
                <a:sym typeface="Calibri"/>
              </a:defRPr>
            </a:lvl7pPr>
            <a:lvl8pPr lvl="7" algn="r" rtl="0">
              <a:buNone/>
              <a:defRPr sz="1300">
                <a:solidFill>
                  <a:schemeClr val="dk1"/>
                </a:solidFill>
                <a:latin typeface="Calibri"/>
                <a:ea typeface="Calibri"/>
                <a:cs typeface="Calibri"/>
                <a:sym typeface="Calibri"/>
              </a:defRPr>
            </a:lvl8pPr>
            <a:lvl9pPr lvl="8" algn="r" rtl="0">
              <a:buNone/>
              <a:defRPr sz="13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3"/>
        <p:cNvGrpSpPr/>
        <p:nvPr/>
      </p:nvGrpSpPr>
      <p:grpSpPr>
        <a:xfrm>
          <a:off x="0" y="0"/>
          <a:ext cx="0" cy="0"/>
          <a:chOff x="0" y="0"/>
          <a:chExt cx="0" cy="0"/>
        </a:xfrm>
      </p:grpSpPr>
      <p:sp>
        <p:nvSpPr>
          <p:cNvPr id="154" name="Google Shape;154;p34"/>
          <p:cNvSpPr txBox="1">
            <a:spLocks noGrp="1"/>
          </p:cNvSpPr>
          <p:nvPr>
            <p:ph type="sldNum" idx="12"/>
          </p:nvPr>
        </p:nvSpPr>
        <p:spPr>
          <a:xfrm>
            <a:off x="8472458" y="4663216"/>
            <a:ext cx="548700" cy="3936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Column only">
  <p:cSld name="Content 1 Column only">
    <p:spTree>
      <p:nvGrpSpPr>
        <p:cNvPr id="1" name="Shape 155"/>
        <p:cNvGrpSpPr/>
        <p:nvPr/>
      </p:nvGrpSpPr>
      <p:grpSpPr>
        <a:xfrm>
          <a:off x="0" y="0"/>
          <a:ext cx="0" cy="0"/>
          <a:chOff x="0" y="0"/>
          <a:chExt cx="0" cy="0"/>
        </a:xfrm>
      </p:grpSpPr>
      <p:sp>
        <p:nvSpPr>
          <p:cNvPr id="156" name="Google Shape;156;p35"/>
          <p:cNvSpPr txBox="1">
            <a:spLocks noGrp="1"/>
          </p:cNvSpPr>
          <p:nvPr>
            <p:ph type="body" idx="1"/>
          </p:nvPr>
        </p:nvSpPr>
        <p:spPr>
          <a:xfrm>
            <a:off x="473078" y="1291483"/>
            <a:ext cx="8208000" cy="35091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200"/>
              <a:buNone/>
              <a:defRPr sz="900">
                <a:solidFill>
                  <a:schemeClr val="accent3"/>
                </a:solidFill>
                <a:latin typeface="Quattrocento Sans"/>
                <a:ea typeface="Quattrocento Sans"/>
                <a:cs typeface="Quattrocento Sans"/>
                <a:sym typeface="Quattrocento Sans"/>
              </a:defRPr>
            </a:lvl1pPr>
            <a:lvl2pPr marL="914400" lvl="1" indent="-298450" algn="l" rtl="0">
              <a:spcBef>
                <a:spcPts val="0"/>
              </a:spcBef>
              <a:spcAft>
                <a:spcPts val="0"/>
              </a:spcAft>
              <a:buSzPts val="1100"/>
              <a:buChar char="•"/>
              <a:defRPr sz="900">
                <a:solidFill>
                  <a:schemeClr val="accent3"/>
                </a:solidFill>
                <a:latin typeface="Quattrocento Sans"/>
                <a:ea typeface="Quattrocento Sans"/>
                <a:cs typeface="Quattrocento Sans"/>
                <a:sym typeface="Quattrocento Sans"/>
              </a:defRPr>
            </a:lvl2pPr>
            <a:lvl3pPr marL="1371600" lvl="2" indent="-298450" algn="l" rtl="0">
              <a:spcBef>
                <a:spcPts val="0"/>
              </a:spcBef>
              <a:spcAft>
                <a:spcPts val="0"/>
              </a:spcAft>
              <a:buSzPts val="1100"/>
              <a:buChar char="•"/>
              <a:defRPr sz="900">
                <a:solidFill>
                  <a:schemeClr val="accent3"/>
                </a:solidFill>
                <a:latin typeface="Quattrocento Sans"/>
                <a:ea typeface="Quattrocento Sans"/>
                <a:cs typeface="Quattrocento Sans"/>
                <a:sym typeface="Quattrocento Sans"/>
              </a:defRPr>
            </a:lvl3pPr>
            <a:lvl4pPr marL="1828800" lvl="3" indent="-298450" algn="l" rtl="0">
              <a:spcBef>
                <a:spcPts val="0"/>
              </a:spcBef>
              <a:spcAft>
                <a:spcPts val="0"/>
              </a:spcAft>
              <a:buSzPts val="1100"/>
              <a:buChar char="•"/>
              <a:defRPr sz="900">
                <a:solidFill>
                  <a:schemeClr val="accent3"/>
                </a:solidFill>
                <a:latin typeface="Quattrocento Sans"/>
                <a:ea typeface="Quattrocento Sans"/>
                <a:cs typeface="Quattrocento Sans"/>
                <a:sym typeface="Quattrocento Sans"/>
              </a:defRPr>
            </a:lvl4pPr>
            <a:lvl5pPr marL="2286000" lvl="4" indent="-285750" algn="l" rtl="0">
              <a:spcBef>
                <a:spcPts val="0"/>
              </a:spcBef>
              <a:spcAft>
                <a:spcPts val="0"/>
              </a:spcAft>
              <a:buSzPts val="900"/>
              <a:buChar char="»"/>
              <a:defRPr>
                <a:solidFill>
                  <a:srgbClr val="434747"/>
                </a:solidFill>
                <a:latin typeface="Calibri"/>
                <a:ea typeface="Calibri"/>
                <a:cs typeface="Calibri"/>
                <a:sym typeface="Calibri"/>
              </a:defRPr>
            </a:lvl5pPr>
            <a:lvl6pPr marL="2743200" lvl="5" indent="-304800" algn="l" rtl="0">
              <a:spcBef>
                <a:spcPts val="0"/>
              </a:spcBef>
              <a:spcAft>
                <a:spcPts val="0"/>
              </a:spcAft>
              <a:buSzPts val="1200"/>
              <a:buChar char="•"/>
              <a:defRPr/>
            </a:lvl6pPr>
            <a:lvl7pPr marL="3200400" lvl="6" indent="-304800" algn="l" rtl="0">
              <a:spcBef>
                <a:spcPts val="0"/>
              </a:spcBef>
              <a:spcAft>
                <a:spcPts val="0"/>
              </a:spcAft>
              <a:buSzPts val="1200"/>
              <a:buChar char="•"/>
              <a:defRPr/>
            </a:lvl7pPr>
            <a:lvl8pPr marL="3657600" lvl="7" indent="-304800" algn="l" rtl="0">
              <a:spcBef>
                <a:spcPts val="0"/>
              </a:spcBef>
              <a:spcAft>
                <a:spcPts val="0"/>
              </a:spcAft>
              <a:buSzPts val="1200"/>
              <a:buChar char="•"/>
              <a:defRPr/>
            </a:lvl8pPr>
            <a:lvl9pPr marL="4114800" lvl="8" indent="-304800" algn="l" rtl="0">
              <a:spcBef>
                <a:spcPts val="0"/>
              </a:spcBef>
              <a:spcAft>
                <a:spcPts val="0"/>
              </a:spcAft>
              <a:buSzPts val="1200"/>
              <a:buChar char="•"/>
              <a:defRPr/>
            </a:lvl9pPr>
          </a:lstStyle>
          <a:p>
            <a:endParaRPr/>
          </a:p>
        </p:txBody>
      </p:sp>
      <p:sp>
        <p:nvSpPr>
          <p:cNvPr id="157" name="Google Shape;157;p35"/>
          <p:cNvSpPr txBox="1">
            <a:spLocks noGrp="1"/>
          </p:cNvSpPr>
          <p:nvPr>
            <p:ph type="title"/>
          </p:nvPr>
        </p:nvSpPr>
        <p:spPr>
          <a:xfrm>
            <a:off x="473076" y="386978"/>
            <a:ext cx="7085100" cy="251400"/>
          </a:xfrm>
          <a:prstGeom prst="rect">
            <a:avLst/>
          </a:prstGeom>
          <a:solidFill>
            <a:schemeClr val="lt1"/>
          </a:solidFill>
          <a:ln>
            <a:noFill/>
          </a:ln>
        </p:spPr>
        <p:txBody>
          <a:bodyPr spcFirstLastPara="1" wrap="square" lIns="27000" tIns="0" rIns="0" bIns="0" anchor="t" anchorCtr="0">
            <a:noAutofit/>
          </a:bodyPr>
          <a:lstStyle>
            <a:lvl1pPr lvl="0" algn="l" rtl="0">
              <a:spcBef>
                <a:spcPts val="0"/>
              </a:spcBef>
              <a:spcAft>
                <a:spcPts val="0"/>
              </a:spcAft>
              <a:buSzPts val="1600"/>
              <a:buNone/>
              <a:defRPr>
                <a:solidFill>
                  <a:srgbClr val="0D466C"/>
                </a:solidFill>
                <a:latin typeface="Quattrocento Sans"/>
                <a:ea typeface="Quattrocento Sans"/>
                <a:cs typeface="Quattrocento Sans"/>
                <a:sym typeface="Quattrocento Sans"/>
              </a:defRPr>
            </a:lvl1pPr>
            <a:lvl2pPr lvl="1" algn="l" rtl="0">
              <a:spcBef>
                <a:spcPts val="0"/>
              </a:spcBef>
              <a:spcAft>
                <a:spcPts val="0"/>
              </a:spcAft>
              <a:buSzPts val="1000"/>
              <a:buNone/>
              <a:defRPr/>
            </a:lvl2pPr>
            <a:lvl3pPr lvl="2" algn="l" rtl="0">
              <a:spcBef>
                <a:spcPts val="0"/>
              </a:spcBef>
              <a:spcAft>
                <a:spcPts val="0"/>
              </a:spcAft>
              <a:buSzPts val="1000"/>
              <a:buNone/>
              <a:defRPr/>
            </a:lvl3pPr>
            <a:lvl4pPr lvl="3" algn="l" rtl="0">
              <a:spcBef>
                <a:spcPts val="0"/>
              </a:spcBef>
              <a:spcAft>
                <a:spcPts val="0"/>
              </a:spcAft>
              <a:buSzPts val="1000"/>
              <a:buNone/>
              <a:defRPr/>
            </a:lvl4pPr>
            <a:lvl5pPr lvl="4" algn="l" rtl="0">
              <a:spcBef>
                <a:spcPts val="0"/>
              </a:spcBef>
              <a:spcAft>
                <a:spcPts val="0"/>
              </a:spcAft>
              <a:buSzPts val="1000"/>
              <a:buNone/>
              <a:defRPr/>
            </a:lvl5pPr>
            <a:lvl6pPr lvl="5" algn="l" rtl="0">
              <a:spcBef>
                <a:spcPts val="0"/>
              </a:spcBef>
              <a:spcAft>
                <a:spcPts val="0"/>
              </a:spcAft>
              <a:buSzPts val="1000"/>
              <a:buNone/>
              <a:defRPr/>
            </a:lvl6pPr>
            <a:lvl7pPr lvl="6" algn="l" rtl="0">
              <a:spcBef>
                <a:spcPts val="0"/>
              </a:spcBef>
              <a:spcAft>
                <a:spcPts val="0"/>
              </a:spcAft>
              <a:buSzPts val="1000"/>
              <a:buNone/>
              <a:defRPr/>
            </a:lvl7pPr>
            <a:lvl8pPr lvl="7" algn="l" rtl="0">
              <a:spcBef>
                <a:spcPts val="0"/>
              </a:spcBef>
              <a:spcAft>
                <a:spcPts val="0"/>
              </a:spcAft>
              <a:buSzPts val="1000"/>
              <a:buNone/>
              <a:defRPr/>
            </a:lvl8pPr>
            <a:lvl9pPr lvl="8" algn="l" rtl="0">
              <a:spcBef>
                <a:spcPts val="0"/>
              </a:spcBef>
              <a:spcAft>
                <a:spcPts val="0"/>
              </a:spcAft>
              <a:buSzPts val="1000"/>
              <a:buNone/>
              <a:defRPr/>
            </a:lvl9pPr>
          </a:lstStyle>
          <a:p>
            <a:endParaRPr/>
          </a:p>
        </p:txBody>
      </p:sp>
      <p:sp>
        <p:nvSpPr>
          <p:cNvPr id="158" name="Google Shape;158;p35"/>
          <p:cNvSpPr txBox="1">
            <a:spLocks noGrp="1"/>
          </p:cNvSpPr>
          <p:nvPr>
            <p:ph type="body" idx="2"/>
          </p:nvPr>
        </p:nvSpPr>
        <p:spPr>
          <a:xfrm>
            <a:off x="473078" y="711901"/>
            <a:ext cx="8208000" cy="484500"/>
          </a:xfrm>
          <a:prstGeom prst="rect">
            <a:avLst/>
          </a:prstGeom>
          <a:noFill/>
          <a:ln>
            <a:noFill/>
          </a:ln>
        </p:spPr>
        <p:txBody>
          <a:bodyPr spcFirstLastPara="1" wrap="square" lIns="27000" tIns="0" rIns="0" bIns="0" anchor="t" anchorCtr="0">
            <a:noAutofit/>
          </a:bodyPr>
          <a:lstStyle>
            <a:lvl1pPr marL="457200" marR="0" lvl="0" indent="-228600" algn="l" rtl="0">
              <a:lnSpc>
                <a:spcPct val="100000"/>
              </a:lnSpc>
              <a:spcBef>
                <a:spcPts val="0"/>
              </a:spcBef>
              <a:spcAft>
                <a:spcPts val="0"/>
              </a:spcAft>
              <a:buClr>
                <a:srgbClr val="063E59"/>
              </a:buClr>
              <a:buSzPts val="1100"/>
              <a:buFont typeface="Quattrocento Sans"/>
              <a:buNone/>
              <a:defRPr sz="1100">
                <a:solidFill>
                  <a:schemeClr val="accent3"/>
                </a:solidFill>
                <a:latin typeface="Quattrocento Sans"/>
                <a:ea typeface="Quattrocento Sans"/>
                <a:cs typeface="Quattrocento Sans"/>
                <a:sym typeface="Quattrocento Sans"/>
              </a:defRPr>
            </a:lvl1pPr>
            <a:lvl2pPr marL="914400" lvl="1" indent="-336550" algn="l" rtl="0">
              <a:spcBef>
                <a:spcPts val="0"/>
              </a:spcBef>
              <a:spcAft>
                <a:spcPts val="0"/>
              </a:spcAft>
              <a:buSzPts val="1700"/>
              <a:buChar char="•"/>
              <a:defRPr/>
            </a:lvl2pPr>
            <a:lvl3pPr marL="1371600" lvl="2" indent="-330200" algn="l" rtl="0">
              <a:spcBef>
                <a:spcPts val="0"/>
              </a:spcBef>
              <a:spcAft>
                <a:spcPts val="0"/>
              </a:spcAft>
              <a:buSzPts val="1600"/>
              <a:buChar char="•"/>
              <a:defRPr/>
            </a:lvl3pPr>
            <a:lvl4pPr marL="1828800" lvl="3" indent="-330200" algn="l" rtl="0">
              <a:spcBef>
                <a:spcPts val="0"/>
              </a:spcBef>
              <a:spcAft>
                <a:spcPts val="0"/>
              </a:spcAft>
              <a:buSzPts val="1600"/>
              <a:buChar char="•"/>
              <a:defRPr/>
            </a:lvl4pPr>
            <a:lvl5pPr marL="2286000" lvl="4" indent="-304800" algn="l" rtl="0">
              <a:spcBef>
                <a:spcPts val="0"/>
              </a:spcBef>
              <a:spcAft>
                <a:spcPts val="0"/>
              </a:spcAft>
              <a:buSzPts val="1200"/>
              <a:buChar char="»"/>
              <a:defRPr/>
            </a:lvl5pPr>
            <a:lvl6pPr marL="2743200" lvl="5" indent="-304800" algn="l" rtl="0">
              <a:spcBef>
                <a:spcPts val="0"/>
              </a:spcBef>
              <a:spcAft>
                <a:spcPts val="0"/>
              </a:spcAft>
              <a:buSzPts val="1200"/>
              <a:buChar char="•"/>
              <a:defRPr/>
            </a:lvl6pPr>
            <a:lvl7pPr marL="3200400" lvl="6" indent="-304800" algn="l" rtl="0">
              <a:spcBef>
                <a:spcPts val="0"/>
              </a:spcBef>
              <a:spcAft>
                <a:spcPts val="0"/>
              </a:spcAft>
              <a:buSzPts val="1200"/>
              <a:buChar char="•"/>
              <a:defRPr/>
            </a:lvl7pPr>
            <a:lvl8pPr marL="3657600" lvl="7" indent="-304800" algn="l" rtl="0">
              <a:spcBef>
                <a:spcPts val="0"/>
              </a:spcBef>
              <a:spcAft>
                <a:spcPts val="0"/>
              </a:spcAft>
              <a:buSzPts val="1200"/>
              <a:buChar char="•"/>
              <a:defRPr/>
            </a:lvl8pPr>
            <a:lvl9pPr marL="4114800" lvl="8" indent="-304800" algn="l" rtl="0">
              <a:spcBef>
                <a:spcPts val="0"/>
              </a:spcBef>
              <a:spcAft>
                <a:spcPts val="0"/>
              </a:spcAft>
              <a:buSzPts val="1200"/>
              <a:buChar char="•"/>
              <a:defRPr/>
            </a:lvl9pPr>
          </a:lstStyle>
          <a:p>
            <a:endParaRPr/>
          </a:p>
        </p:txBody>
      </p:sp>
      <p:sp>
        <p:nvSpPr>
          <p:cNvPr id="159" name="Google Shape;159;p35"/>
          <p:cNvSpPr txBox="1">
            <a:spLocks noGrp="1"/>
          </p:cNvSpPr>
          <p:nvPr>
            <p:ph type="sldNum" idx="12"/>
          </p:nvPr>
        </p:nvSpPr>
        <p:spPr>
          <a:xfrm>
            <a:off x="8556784" y="4749851"/>
            <a:ext cx="548700" cy="393600"/>
          </a:xfrm>
          <a:prstGeom prst="rect">
            <a:avLst/>
          </a:prstGeom>
        </p:spPr>
        <p:txBody>
          <a:bodyPr spcFirstLastPara="1" wrap="square" lIns="65100" tIns="32550" rIns="65100" bIns="32550" anchor="t" anchorCtr="0">
            <a:noAutofit/>
          </a:bodyPr>
          <a:lstStyle>
            <a:lvl1pPr lvl="0" algn="r" rtl="0">
              <a:buNone/>
              <a:defRPr sz="1300">
                <a:solidFill>
                  <a:schemeClr val="accent3"/>
                </a:solidFill>
                <a:latin typeface="Quattrocento Sans"/>
                <a:ea typeface="Quattrocento Sans"/>
                <a:cs typeface="Quattrocento Sans"/>
                <a:sym typeface="Quattrocento Sans"/>
              </a:defRPr>
            </a:lvl1pPr>
            <a:lvl2pPr lvl="1" algn="r" rtl="0">
              <a:buNone/>
              <a:defRPr sz="1300">
                <a:solidFill>
                  <a:schemeClr val="accent3"/>
                </a:solidFill>
                <a:latin typeface="Quattrocento Sans"/>
                <a:ea typeface="Quattrocento Sans"/>
                <a:cs typeface="Quattrocento Sans"/>
                <a:sym typeface="Quattrocento Sans"/>
              </a:defRPr>
            </a:lvl2pPr>
            <a:lvl3pPr lvl="2" algn="r" rtl="0">
              <a:buNone/>
              <a:defRPr sz="1300">
                <a:solidFill>
                  <a:schemeClr val="accent3"/>
                </a:solidFill>
                <a:latin typeface="Quattrocento Sans"/>
                <a:ea typeface="Quattrocento Sans"/>
                <a:cs typeface="Quattrocento Sans"/>
                <a:sym typeface="Quattrocento Sans"/>
              </a:defRPr>
            </a:lvl3pPr>
            <a:lvl4pPr lvl="3" algn="r" rtl="0">
              <a:buNone/>
              <a:defRPr sz="1300">
                <a:solidFill>
                  <a:schemeClr val="accent3"/>
                </a:solidFill>
                <a:latin typeface="Quattrocento Sans"/>
                <a:ea typeface="Quattrocento Sans"/>
                <a:cs typeface="Quattrocento Sans"/>
                <a:sym typeface="Quattrocento Sans"/>
              </a:defRPr>
            </a:lvl4pPr>
            <a:lvl5pPr lvl="4" algn="r" rtl="0">
              <a:buNone/>
              <a:defRPr sz="1300">
                <a:solidFill>
                  <a:schemeClr val="accent3"/>
                </a:solidFill>
                <a:latin typeface="Quattrocento Sans"/>
                <a:ea typeface="Quattrocento Sans"/>
                <a:cs typeface="Quattrocento Sans"/>
                <a:sym typeface="Quattrocento Sans"/>
              </a:defRPr>
            </a:lvl5pPr>
            <a:lvl6pPr lvl="5" algn="r" rtl="0">
              <a:buNone/>
              <a:defRPr sz="1300">
                <a:solidFill>
                  <a:schemeClr val="accent3"/>
                </a:solidFill>
                <a:latin typeface="Quattrocento Sans"/>
                <a:ea typeface="Quattrocento Sans"/>
                <a:cs typeface="Quattrocento Sans"/>
                <a:sym typeface="Quattrocento Sans"/>
              </a:defRPr>
            </a:lvl6pPr>
            <a:lvl7pPr lvl="6" algn="r" rtl="0">
              <a:buNone/>
              <a:defRPr sz="1300">
                <a:solidFill>
                  <a:schemeClr val="accent3"/>
                </a:solidFill>
                <a:latin typeface="Quattrocento Sans"/>
                <a:ea typeface="Quattrocento Sans"/>
                <a:cs typeface="Quattrocento Sans"/>
                <a:sym typeface="Quattrocento Sans"/>
              </a:defRPr>
            </a:lvl7pPr>
            <a:lvl8pPr lvl="7" algn="r" rtl="0">
              <a:buNone/>
              <a:defRPr sz="1300">
                <a:solidFill>
                  <a:schemeClr val="accent3"/>
                </a:solidFill>
                <a:latin typeface="Quattrocento Sans"/>
                <a:ea typeface="Quattrocento Sans"/>
                <a:cs typeface="Quattrocento Sans"/>
                <a:sym typeface="Quattrocento Sans"/>
              </a:defRPr>
            </a:lvl8pPr>
            <a:lvl9pPr lvl="8" algn="r" rtl="0">
              <a:buNone/>
              <a:defRPr sz="1300">
                <a:solidFill>
                  <a:schemeClr val="accent3"/>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60"/>
        <p:cNvGrpSpPr/>
        <p:nvPr/>
      </p:nvGrpSpPr>
      <p:grpSpPr>
        <a:xfrm>
          <a:off x="0" y="0"/>
          <a:ext cx="0" cy="0"/>
          <a:chOff x="0" y="0"/>
          <a:chExt cx="0" cy="0"/>
        </a:xfrm>
      </p:grpSpPr>
      <p:sp>
        <p:nvSpPr>
          <p:cNvPr id="161" name="Google Shape;161;p36"/>
          <p:cNvSpPr txBox="1">
            <a:spLocks noGrp="1"/>
          </p:cNvSpPr>
          <p:nvPr>
            <p:ph type="title"/>
          </p:nvPr>
        </p:nvSpPr>
        <p:spPr>
          <a:xfrm>
            <a:off x="225588" y="118978"/>
            <a:ext cx="8674500" cy="6150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800"/>
              <a:buNone/>
              <a:defRPr sz="1800" i="0" u="none" strike="noStrike" cap="none">
                <a:solidFill>
                  <a:schemeClr val="accent3"/>
                </a:solidFill>
              </a:defRPr>
            </a:lvl1pPr>
            <a:lvl2pPr lvl="1" algn="l" rtl="0">
              <a:lnSpc>
                <a:spcPct val="100000"/>
              </a:lnSpc>
              <a:spcBef>
                <a:spcPts val="0"/>
              </a:spcBef>
              <a:spcAft>
                <a:spcPts val="0"/>
              </a:spcAft>
              <a:buSzPts val="1800"/>
              <a:buFont typeface="Montserrat"/>
              <a:buNone/>
              <a:defRPr sz="1800">
                <a:latin typeface="Montserrat"/>
                <a:ea typeface="Montserrat"/>
                <a:cs typeface="Montserrat"/>
                <a:sym typeface="Montserrat"/>
              </a:defRPr>
            </a:lvl2pPr>
            <a:lvl3pPr lvl="2" algn="l" rtl="0">
              <a:lnSpc>
                <a:spcPct val="100000"/>
              </a:lnSpc>
              <a:spcBef>
                <a:spcPts val="0"/>
              </a:spcBef>
              <a:spcAft>
                <a:spcPts val="0"/>
              </a:spcAft>
              <a:buSzPts val="1800"/>
              <a:buFont typeface="Montserrat"/>
              <a:buNone/>
              <a:defRPr sz="1800">
                <a:latin typeface="Montserrat"/>
                <a:ea typeface="Montserrat"/>
                <a:cs typeface="Montserrat"/>
                <a:sym typeface="Montserrat"/>
              </a:defRPr>
            </a:lvl3pPr>
            <a:lvl4pPr lvl="3" algn="l" rtl="0">
              <a:lnSpc>
                <a:spcPct val="100000"/>
              </a:lnSpc>
              <a:spcBef>
                <a:spcPts val="0"/>
              </a:spcBef>
              <a:spcAft>
                <a:spcPts val="0"/>
              </a:spcAft>
              <a:buSzPts val="1800"/>
              <a:buFont typeface="Montserrat"/>
              <a:buNone/>
              <a:defRPr sz="1800">
                <a:latin typeface="Montserrat"/>
                <a:ea typeface="Montserrat"/>
                <a:cs typeface="Montserrat"/>
                <a:sym typeface="Montserrat"/>
              </a:defRPr>
            </a:lvl4pPr>
            <a:lvl5pPr lvl="4" algn="l" rtl="0">
              <a:lnSpc>
                <a:spcPct val="100000"/>
              </a:lnSpc>
              <a:spcBef>
                <a:spcPts val="0"/>
              </a:spcBef>
              <a:spcAft>
                <a:spcPts val="0"/>
              </a:spcAft>
              <a:buSzPts val="1800"/>
              <a:buFont typeface="Montserrat"/>
              <a:buNone/>
              <a:defRPr sz="1800">
                <a:latin typeface="Montserrat"/>
                <a:ea typeface="Montserrat"/>
                <a:cs typeface="Montserrat"/>
                <a:sym typeface="Montserrat"/>
              </a:defRPr>
            </a:lvl5pPr>
            <a:lvl6pPr lvl="5" algn="l" rtl="0">
              <a:lnSpc>
                <a:spcPct val="100000"/>
              </a:lnSpc>
              <a:spcBef>
                <a:spcPts val="0"/>
              </a:spcBef>
              <a:spcAft>
                <a:spcPts val="0"/>
              </a:spcAft>
              <a:buSzPts val="1800"/>
              <a:buFont typeface="Montserrat"/>
              <a:buNone/>
              <a:defRPr sz="1800">
                <a:latin typeface="Montserrat"/>
                <a:ea typeface="Montserrat"/>
                <a:cs typeface="Montserrat"/>
                <a:sym typeface="Montserrat"/>
              </a:defRPr>
            </a:lvl6pPr>
            <a:lvl7pPr lvl="6" algn="l" rtl="0">
              <a:lnSpc>
                <a:spcPct val="100000"/>
              </a:lnSpc>
              <a:spcBef>
                <a:spcPts val="0"/>
              </a:spcBef>
              <a:spcAft>
                <a:spcPts val="0"/>
              </a:spcAft>
              <a:buSzPts val="1800"/>
              <a:buFont typeface="Montserrat"/>
              <a:buNone/>
              <a:defRPr sz="1800">
                <a:latin typeface="Montserrat"/>
                <a:ea typeface="Montserrat"/>
                <a:cs typeface="Montserrat"/>
                <a:sym typeface="Montserrat"/>
              </a:defRPr>
            </a:lvl7pPr>
            <a:lvl8pPr lvl="7" algn="l" rtl="0">
              <a:lnSpc>
                <a:spcPct val="100000"/>
              </a:lnSpc>
              <a:spcBef>
                <a:spcPts val="0"/>
              </a:spcBef>
              <a:spcAft>
                <a:spcPts val="0"/>
              </a:spcAft>
              <a:buSzPts val="1800"/>
              <a:buFont typeface="Montserrat"/>
              <a:buNone/>
              <a:defRPr sz="1800">
                <a:latin typeface="Montserrat"/>
                <a:ea typeface="Montserrat"/>
                <a:cs typeface="Montserrat"/>
                <a:sym typeface="Montserrat"/>
              </a:defRPr>
            </a:lvl8pPr>
            <a:lvl9pPr lvl="8" algn="l" rtl="0">
              <a:lnSpc>
                <a:spcPct val="100000"/>
              </a:lnSpc>
              <a:spcBef>
                <a:spcPts val="0"/>
              </a:spcBef>
              <a:spcAft>
                <a:spcPts val="0"/>
              </a:spcAft>
              <a:buSzPts val="1800"/>
              <a:buFont typeface="Montserrat"/>
              <a:buNone/>
              <a:defRPr sz="1800">
                <a:latin typeface="Montserrat"/>
                <a:ea typeface="Montserrat"/>
                <a:cs typeface="Montserrat"/>
                <a:sym typeface="Montserrat"/>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Title Only_3">
    <p:spTree>
      <p:nvGrpSpPr>
        <p:cNvPr id="1" name="Shape 162"/>
        <p:cNvGrpSpPr/>
        <p:nvPr/>
      </p:nvGrpSpPr>
      <p:grpSpPr>
        <a:xfrm>
          <a:off x="0" y="0"/>
          <a:ext cx="0" cy="0"/>
          <a:chOff x="0" y="0"/>
          <a:chExt cx="0" cy="0"/>
        </a:xfrm>
      </p:grpSpPr>
      <p:sp>
        <p:nvSpPr>
          <p:cNvPr id="163" name="Google Shape;163;p37"/>
          <p:cNvSpPr txBox="1">
            <a:spLocks noGrp="1"/>
          </p:cNvSpPr>
          <p:nvPr>
            <p:ph type="title"/>
          </p:nvPr>
        </p:nvSpPr>
        <p:spPr>
          <a:xfrm>
            <a:off x="225588" y="118978"/>
            <a:ext cx="8674500" cy="6150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118233" y="4654442"/>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3.png"/><Relationship Id="rId2" Type="http://schemas.openxmlformats.org/officeDocument/2006/relationships/slideLayout" Target="../slideLayouts/slideLayout21.xml"/><Relationship Id="rId16"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8233" y="4654442"/>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Montserrat"/>
                <a:ea typeface="Montserrat"/>
                <a:cs typeface="Montserrat"/>
                <a:sym typeface="Montserrat"/>
              </a:defRPr>
            </a:lvl1pPr>
            <a:lvl2pPr lvl="1" algn="r">
              <a:buNone/>
              <a:defRPr sz="1000">
                <a:solidFill>
                  <a:schemeClr val="dk2"/>
                </a:solidFill>
                <a:latin typeface="Montserrat"/>
                <a:ea typeface="Montserrat"/>
                <a:cs typeface="Montserrat"/>
                <a:sym typeface="Montserrat"/>
              </a:defRPr>
            </a:lvl2pPr>
            <a:lvl3pPr lvl="2" algn="r">
              <a:buNone/>
              <a:defRPr sz="1000">
                <a:solidFill>
                  <a:schemeClr val="dk2"/>
                </a:solidFill>
                <a:latin typeface="Montserrat"/>
                <a:ea typeface="Montserrat"/>
                <a:cs typeface="Montserrat"/>
                <a:sym typeface="Montserrat"/>
              </a:defRPr>
            </a:lvl3pPr>
            <a:lvl4pPr lvl="3" algn="r">
              <a:buNone/>
              <a:defRPr sz="1000">
                <a:solidFill>
                  <a:schemeClr val="dk2"/>
                </a:solidFill>
                <a:latin typeface="Montserrat"/>
                <a:ea typeface="Montserrat"/>
                <a:cs typeface="Montserrat"/>
                <a:sym typeface="Montserrat"/>
              </a:defRPr>
            </a:lvl4pPr>
            <a:lvl5pPr lvl="4" algn="r">
              <a:buNone/>
              <a:defRPr sz="1000">
                <a:solidFill>
                  <a:schemeClr val="dk2"/>
                </a:solidFill>
                <a:latin typeface="Montserrat"/>
                <a:ea typeface="Montserrat"/>
                <a:cs typeface="Montserrat"/>
                <a:sym typeface="Montserrat"/>
              </a:defRPr>
            </a:lvl5pPr>
            <a:lvl6pPr lvl="5" algn="r">
              <a:buNone/>
              <a:defRPr sz="1000">
                <a:solidFill>
                  <a:schemeClr val="dk2"/>
                </a:solidFill>
                <a:latin typeface="Montserrat"/>
                <a:ea typeface="Montserrat"/>
                <a:cs typeface="Montserrat"/>
                <a:sym typeface="Montserrat"/>
              </a:defRPr>
            </a:lvl6pPr>
            <a:lvl7pPr lvl="6" algn="r">
              <a:buNone/>
              <a:defRPr sz="1000">
                <a:solidFill>
                  <a:schemeClr val="dk2"/>
                </a:solidFill>
                <a:latin typeface="Montserrat"/>
                <a:ea typeface="Montserrat"/>
                <a:cs typeface="Montserrat"/>
                <a:sym typeface="Montserrat"/>
              </a:defRPr>
            </a:lvl7pPr>
            <a:lvl8pPr lvl="7" algn="r">
              <a:buNone/>
              <a:defRPr sz="1000">
                <a:solidFill>
                  <a:schemeClr val="dk2"/>
                </a:solidFill>
                <a:latin typeface="Montserrat"/>
                <a:ea typeface="Montserrat"/>
                <a:cs typeface="Montserrat"/>
                <a:sym typeface="Montserrat"/>
              </a:defRPr>
            </a:lvl8pPr>
            <a:lvl9pPr lvl="8" algn="r">
              <a:buNone/>
              <a:defRPr sz="1000">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L="0" marR="0" lvl="0" indent="0" algn="l" rtl="0">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lvl="1" indent="0" rtl="0">
              <a:spcBef>
                <a:spcPts val="0"/>
              </a:spcBef>
              <a:spcAft>
                <a:spcPts val="0"/>
              </a:spcAft>
              <a:buSzPts val="1000"/>
              <a:buNone/>
              <a:defRPr sz="1300"/>
            </a:lvl2pPr>
            <a:lvl3pPr lvl="2" indent="0" rtl="0">
              <a:spcBef>
                <a:spcPts val="0"/>
              </a:spcBef>
              <a:spcAft>
                <a:spcPts val="0"/>
              </a:spcAft>
              <a:buSzPts val="1000"/>
              <a:buNone/>
              <a:defRPr sz="1300"/>
            </a:lvl3pPr>
            <a:lvl4pPr lvl="3" indent="0" rtl="0">
              <a:spcBef>
                <a:spcPts val="0"/>
              </a:spcBef>
              <a:spcAft>
                <a:spcPts val="0"/>
              </a:spcAft>
              <a:buSzPts val="1000"/>
              <a:buNone/>
              <a:defRPr sz="1300"/>
            </a:lvl4pPr>
            <a:lvl5pPr lvl="4" indent="0" rtl="0">
              <a:spcBef>
                <a:spcPts val="0"/>
              </a:spcBef>
              <a:spcAft>
                <a:spcPts val="0"/>
              </a:spcAft>
              <a:buSzPts val="1000"/>
              <a:buNone/>
              <a:defRPr sz="1300"/>
            </a:lvl5pPr>
            <a:lvl6pPr lvl="5" indent="0" rtl="0">
              <a:spcBef>
                <a:spcPts val="0"/>
              </a:spcBef>
              <a:spcAft>
                <a:spcPts val="0"/>
              </a:spcAft>
              <a:buSzPts val="1000"/>
              <a:buNone/>
              <a:defRPr sz="1300"/>
            </a:lvl6pPr>
            <a:lvl7pPr lvl="6" indent="0" rtl="0">
              <a:spcBef>
                <a:spcPts val="0"/>
              </a:spcBef>
              <a:spcAft>
                <a:spcPts val="0"/>
              </a:spcAft>
              <a:buSzPts val="1000"/>
              <a:buNone/>
              <a:defRPr sz="1300"/>
            </a:lvl7pPr>
            <a:lvl8pPr lvl="7" indent="0" rtl="0">
              <a:spcBef>
                <a:spcPts val="0"/>
              </a:spcBef>
              <a:spcAft>
                <a:spcPts val="0"/>
              </a:spcAft>
              <a:buSzPts val="1000"/>
              <a:buNone/>
              <a:defRPr sz="1300"/>
            </a:lvl8pPr>
            <a:lvl9pPr lvl="8" indent="0" rtl="0">
              <a:spcBef>
                <a:spcPts val="0"/>
              </a:spcBef>
              <a:spcAft>
                <a:spcPts val="0"/>
              </a:spcAft>
              <a:buSzPts val="1000"/>
              <a:buNone/>
              <a:defRPr sz="1300"/>
            </a:lvl9pPr>
          </a:lstStyle>
          <a:p>
            <a:endParaRPr/>
          </a:p>
        </p:txBody>
      </p:sp>
      <p:sp>
        <p:nvSpPr>
          <p:cNvPr id="51" name="Google Shape;51;p13"/>
          <p:cNvSpPr txBox="1">
            <a:spLocks noGrp="1"/>
          </p:cNvSpPr>
          <p:nvPr>
            <p:ph type="body" idx="1"/>
          </p:nvPr>
        </p:nvSpPr>
        <p:spPr>
          <a:xfrm>
            <a:off x="225587" y="802614"/>
            <a:ext cx="8674500" cy="38142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36550" algn="l" rtl="0">
              <a:spcBef>
                <a:spcPts val="300"/>
              </a:spcBef>
              <a:spcAft>
                <a:spcPts val="0"/>
              </a:spcAft>
              <a:buClr>
                <a:schemeClr val="dk1"/>
              </a:buClr>
              <a:buSzPts val="1700"/>
              <a:buFont typeface="Arial"/>
              <a:buChar char="»"/>
              <a:defRPr sz="1700" b="0" i="0" u="none" strike="noStrike" cap="none">
                <a:solidFill>
                  <a:schemeClr val="dk1"/>
                </a:solidFill>
                <a:latin typeface="Verdana"/>
                <a:ea typeface="Verdana"/>
                <a:cs typeface="Verdana"/>
                <a:sym typeface="Verdana"/>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52" name="Google Shape;52;p13"/>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spcBef>
                <a:spcPts val="0"/>
              </a:spcBef>
              <a:buNone/>
              <a:defRPr sz="800" b="0" i="0" u="none" strike="noStrike" cap="none">
                <a:solidFill>
                  <a:srgbClr val="888888"/>
                </a:solidFill>
                <a:latin typeface="Montserrat"/>
                <a:ea typeface="Montserrat"/>
                <a:cs typeface="Montserrat"/>
                <a:sym typeface="Montserrat"/>
              </a:defRPr>
            </a:lvl1pPr>
            <a:lvl2pPr marL="0" marR="0" lvl="1" indent="0" algn="l" rtl="0">
              <a:spcBef>
                <a:spcPts val="0"/>
              </a:spcBef>
              <a:buNone/>
              <a:defRPr sz="800" b="0" i="0" u="none" strike="noStrike" cap="none">
                <a:solidFill>
                  <a:srgbClr val="888888"/>
                </a:solidFill>
                <a:latin typeface="Montserrat"/>
                <a:ea typeface="Montserrat"/>
                <a:cs typeface="Montserrat"/>
                <a:sym typeface="Montserrat"/>
              </a:defRPr>
            </a:lvl2pPr>
            <a:lvl3pPr marL="0" marR="0" lvl="2" indent="0" algn="l" rtl="0">
              <a:spcBef>
                <a:spcPts val="0"/>
              </a:spcBef>
              <a:buNone/>
              <a:defRPr sz="800" b="0" i="0" u="none" strike="noStrike" cap="none">
                <a:solidFill>
                  <a:srgbClr val="888888"/>
                </a:solidFill>
                <a:latin typeface="Montserrat"/>
                <a:ea typeface="Montserrat"/>
                <a:cs typeface="Montserrat"/>
                <a:sym typeface="Montserrat"/>
              </a:defRPr>
            </a:lvl3pPr>
            <a:lvl4pPr marL="0" marR="0" lvl="3" indent="0" algn="l" rtl="0">
              <a:spcBef>
                <a:spcPts val="0"/>
              </a:spcBef>
              <a:buNone/>
              <a:defRPr sz="800" b="0" i="0" u="none" strike="noStrike" cap="none">
                <a:solidFill>
                  <a:srgbClr val="888888"/>
                </a:solidFill>
                <a:latin typeface="Montserrat"/>
                <a:ea typeface="Montserrat"/>
                <a:cs typeface="Montserrat"/>
                <a:sym typeface="Montserrat"/>
              </a:defRPr>
            </a:lvl4pPr>
            <a:lvl5pPr marL="0" marR="0" lvl="4" indent="0" algn="l" rtl="0">
              <a:spcBef>
                <a:spcPts val="0"/>
              </a:spcBef>
              <a:buNone/>
              <a:defRPr sz="800" b="0" i="0" u="none" strike="noStrike" cap="none">
                <a:solidFill>
                  <a:srgbClr val="888888"/>
                </a:solidFill>
                <a:latin typeface="Montserrat"/>
                <a:ea typeface="Montserrat"/>
                <a:cs typeface="Montserrat"/>
                <a:sym typeface="Montserrat"/>
              </a:defRPr>
            </a:lvl5pPr>
            <a:lvl6pPr marL="0" marR="0" lvl="5" indent="0" algn="l" rtl="0">
              <a:spcBef>
                <a:spcPts val="0"/>
              </a:spcBef>
              <a:buNone/>
              <a:defRPr sz="800" b="0" i="0" u="none" strike="noStrike" cap="none">
                <a:solidFill>
                  <a:srgbClr val="888888"/>
                </a:solidFill>
                <a:latin typeface="Montserrat"/>
                <a:ea typeface="Montserrat"/>
                <a:cs typeface="Montserrat"/>
                <a:sym typeface="Montserrat"/>
              </a:defRPr>
            </a:lvl6pPr>
            <a:lvl7pPr marL="0" marR="0" lvl="6" indent="0" algn="l" rtl="0">
              <a:spcBef>
                <a:spcPts val="0"/>
              </a:spcBef>
              <a:buNone/>
              <a:defRPr sz="800" b="0" i="0" u="none" strike="noStrike" cap="none">
                <a:solidFill>
                  <a:srgbClr val="888888"/>
                </a:solidFill>
                <a:latin typeface="Montserrat"/>
                <a:ea typeface="Montserrat"/>
                <a:cs typeface="Montserrat"/>
                <a:sym typeface="Montserrat"/>
              </a:defRPr>
            </a:lvl7pPr>
            <a:lvl8pPr marL="0" marR="0" lvl="7" indent="0" algn="l" rtl="0">
              <a:spcBef>
                <a:spcPts val="0"/>
              </a:spcBef>
              <a:buNone/>
              <a:defRPr sz="800" b="0" i="0" u="none" strike="noStrike" cap="none">
                <a:solidFill>
                  <a:srgbClr val="888888"/>
                </a:solidFill>
                <a:latin typeface="Montserrat"/>
                <a:ea typeface="Montserrat"/>
                <a:cs typeface="Montserrat"/>
                <a:sym typeface="Montserrat"/>
              </a:defRPr>
            </a:lvl8pPr>
            <a:lvl9pPr marL="0" marR="0" lvl="8" indent="0" algn="l" rtl="0">
              <a:spcBef>
                <a:spcPts val="0"/>
              </a:spcBef>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225594" y="118975"/>
            <a:ext cx="4355100" cy="615300"/>
          </a:xfrm>
          <a:prstGeom prst="rect">
            <a:avLst/>
          </a:prstGeom>
          <a:noFill/>
          <a:ln>
            <a:noFill/>
          </a:ln>
        </p:spPr>
        <p:txBody>
          <a:bodyPr spcFirstLastPara="1" wrap="square" lIns="65100" tIns="65100" rIns="65100" bIns="65100" anchor="ctr" anchorCtr="0">
            <a:noAutofit/>
          </a:bodyPr>
          <a:lstStyle>
            <a:lvl1pPr marR="0" lvl="0" algn="l" rtl="0">
              <a:lnSpc>
                <a:spcPct val="100000"/>
              </a:lnSpc>
              <a:spcBef>
                <a:spcPts val="0"/>
              </a:spcBef>
              <a:spcAft>
                <a:spcPts val="0"/>
              </a:spcAft>
              <a:buClr>
                <a:schemeClr val="accent3"/>
              </a:buClr>
              <a:buSzPts val="1600"/>
              <a:buFont typeface="Montserrat"/>
              <a:buNone/>
              <a:defRPr sz="1600" b="1" i="0" u="none" strike="noStrike" cap="none">
                <a:solidFill>
                  <a:schemeClr val="accent3"/>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000"/>
              <a:buFont typeface="Arial"/>
              <a:buNone/>
              <a:defRPr sz="1300" b="0" i="0" u="none" strike="noStrike" cap="none">
                <a:solidFill>
                  <a:srgbClr val="000000"/>
                </a:solidFill>
                <a:latin typeface="Arial"/>
                <a:ea typeface="Arial"/>
                <a:cs typeface="Arial"/>
                <a:sym typeface="Arial"/>
              </a:defRPr>
            </a:lvl9pPr>
          </a:lstStyle>
          <a:p>
            <a:endParaRPr/>
          </a:p>
        </p:txBody>
      </p:sp>
      <p:sp>
        <p:nvSpPr>
          <p:cNvPr id="96" name="Google Shape;96;p22"/>
          <p:cNvSpPr txBox="1">
            <a:spLocks noGrp="1"/>
          </p:cNvSpPr>
          <p:nvPr>
            <p:ph type="body" idx="1"/>
          </p:nvPr>
        </p:nvSpPr>
        <p:spPr>
          <a:xfrm>
            <a:off x="225587" y="802614"/>
            <a:ext cx="8674500" cy="3814200"/>
          </a:xfrm>
          <a:prstGeom prst="rect">
            <a:avLst/>
          </a:prstGeom>
          <a:noFill/>
          <a:ln>
            <a:noFill/>
          </a:ln>
        </p:spPr>
        <p:txBody>
          <a:bodyPr spcFirstLastPara="1" wrap="square" lIns="65100" tIns="65100" rIns="65100" bIns="65100" anchor="t" anchorCtr="0">
            <a:noAutofit/>
          </a:bodyPr>
          <a:lstStyle>
            <a:lvl1pPr marL="457200" marR="0" lvl="0"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1pPr>
            <a:lvl2pPr marL="914400" marR="0" lvl="1"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2pPr>
            <a:lvl3pPr marL="1371600" marR="0" lvl="2"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30000"/>
              </a:lnSpc>
              <a:spcBef>
                <a:spcPts val="200"/>
              </a:spcBef>
              <a:spcAft>
                <a:spcPts val="0"/>
              </a:spcAft>
              <a:buClr>
                <a:schemeClr val="dk1"/>
              </a:buClr>
              <a:buSzPts val="1200"/>
              <a:buFont typeface="Arial"/>
              <a:buChar char="•"/>
              <a:defRPr sz="1200" b="0" i="0" u="none" strike="noStrike" cap="none">
                <a:solidFill>
                  <a:schemeClr val="dk1"/>
                </a:solidFill>
                <a:latin typeface="Montserrat"/>
                <a:ea typeface="Montserrat"/>
                <a:cs typeface="Montserrat"/>
                <a:sym typeface="Montserrat"/>
              </a:defRPr>
            </a:lvl4pPr>
            <a:lvl5pPr marL="2286000" marR="0" lvl="4" indent="-336550" algn="l" rtl="0">
              <a:lnSpc>
                <a:spcPct val="100000"/>
              </a:lnSpc>
              <a:spcBef>
                <a:spcPts val="300"/>
              </a:spcBef>
              <a:spcAft>
                <a:spcPts val="0"/>
              </a:spcAft>
              <a:buClr>
                <a:schemeClr val="dk1"/>
              </a:buClr>
              <a:buSzPts val="1700"/>
              <a:buFont typeface="Arial"/>
              <a:buChar char="»"/>
              <a:defRPr sz="1700" b="0" i="0" u="none" strike="noStrike" cap="none">
                <a:solidFill>
                  <a:schemeClr val="dk1"/>
                </a:solidFill>
                <a:latin typeface="Verdana"/>
                <a:ea typeface="Verdana"/>
                <a:cs typeface="Verdana"/>
                <a:sym typeface="Verdana"/>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Montserrat"/>
                <a:ea typeface="Montserrat"/>
                <a:cs typeface="Montserrat"/>
                <a:sym typeface="Montserrat"/>
              </a:defRPr>
            </a:lvl9pPr>
          </a:lstStyle>
          <a:p>
            <a:endParaRPr/>
          </a:p>
        </p:txBody>
      </p:sp>
      <p:sp>
        <p:nvSpPr>
          <p:cNvPr id="97" name="Google Shape;97;p22"/>
          <p:cNvSpPr txBox="1">
            <a:spLocks noGrp="1"/>
          </p:cNvSpPr>
          <p:nvPr>
            <p:ph type="sldNum" idx="12"/>
          </p:nvPr>
        </p:nvSpPr>
        <p:spPr>
          <a:xfrm>
            <a:off x="225588" y="4744403"/>
            <a:ext cx="351000" cy="270000"/>
          </a:xfrm>
          <a:prstGeom prst="rect">
            <a:avLst/>
          </a:prstGeom>
          <a:noFill/>
          <a:ln>
            <a:noFill/>
          </a:ln>
        </p:spPr>
        <p:txBody>
          <a:bodyPr spcFirstLastPara="1" wrap="square" lIns="65100" tIns="32550" rIns="65100" bIns="3255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8"/>
          <p:cNvSpPr txBox="1">
            <a:spLocks noGrp="1"/>
          </p:cNvSpPr>
          <p:nvPr>
            <p:ph type="subTitle" idx="1"/>
          </p:nvPr>
        </p:nvSpPr>
        <p:spPr>
          <a:xfrm>
            <a:off x="1430400" y="2842900"/>
            <a:ext cx="6283200" cy="7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Visualisation for Data Science</a:t>
            </a:r>
            <a:br>
              <a:rPr lang="en"/>
            </a:br>
            <a:r>
              <a:rPr lang="en">
                <a:solidFill>
                  <a:schemeClr val="lt1"/>
                </a:solidFill>
              </a:rPr>
              <a:t>Introduction </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lvl="0" indent="0" algn="l" rtl="0">
              <a:spcBef>
                <a:spcPts val="0"/>
              </a:spcBef>
              <a:spcAft>
                <a:spcPts val="0"/>
              </a:spcAft>
              <a:buSzPts val="1400"/>
              <a:buNone/>
            </a:pPr>
            <a:r>
              <a:rPr lang="en" sz="1800"/>
              <a:t>Manipulating Data and Data Engineering in Power BI</a:t>
            </a:r>
            <a:endParaRPr sz="1800"/>
          </a:p>
        </p:txBody>
      </p:sp>
      <p:sp>
        <p:nvSpPr>
          <p:cNvPr id="300" name="Google Shape;300;p47"/>
          <p:cNvSpPr txBox="1"/>
          <p:nvPr/>
        </p:nvSpPr>
        <p:spPr>
          <a:xfrm>
            <a:off x="225575" y="725380"/>
            <a:ext cx="8674500" cy="615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900"/>
              <a:buFont typeface="Arial"/>
              <a:buNone/>
            </a:pPr>
            <a:r>
              <a:rPr lang="en" sz="1200">
                <a:highlight>
                  <a:srgbClr val="FFFFFF"/>
                </a:highlight>
                <a:latin typeface="Montserrat"/>
                <a:ea typeface="Montserrat"/>
                <a:cs typeface="Montserrat"/>
                <a:sym typeface="Montserrat"/>
              </a:rPr>
              <a:t>Here we learn how to use DAX, calculated columns, and measures to format data and engineer new features in Power BI.</a:t>
            </a:r>
            <a:endParaRPr sz="1200">
              <a:highlight>
                <a:srgbClr val="FFFFFF"/>
              </a:highlight>
              <a:latin typeface="Montserrat"/>
              <a:ea typeface="Montserrat"/>
              <a:cs typeface="Montserrat"/>
              <a:sym typeface="Montserrat"/>
            </a:endParaRPr>
          </a:p>
        </p:txBody>
      </p:sp>
      <p:sp>
        <p:nvSpPr>
          <p:cNvPr id="301" name="Google Shape;301;p47"/>
          <p:cNvSpPr/>
          <p:nvPr/>
        </p:nvSpPr>
        <p:spPr>
          <a:xfrm>
            <a:off x="241525" y="4800550"/>
            <a:ext cx="51528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ontserrat"/>
              <a:ea typeface="Montserrat"/>
              <a:cs typeface="Montserrat"/>
              <a:sym typeface="Montserrat"/>
            </a:endParaRPr>
          </a:p>
        </p:txBody>
      </p:sp>
      <p:sp>
        <p:nvSpPr>
          <p:cNvPr id="302" name="Google Shape;302;p47"/>
          <p:cNvSpPr/>
          <p:nvPr/>
        </p:nvSpPr>
        <p:spPr>
          <a:xfrm>
            <a:off x="222975" y="1530237"/>
            <a:ext cx="4347300" cy="3033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47"/>
          <p:cNvSpPr txBox="1"/>
          <p:nvPr/>
        </p:nvSpPr>
        <p:spPr>
          <a:xfrm>
            <a:off x="4569975" y="1217937"/>
            <a:ext cx="4347300" cy="312300"/>
          </a:xfrm>
          <a:prstGeom prst="rect">
            <a:avLst/>
          </a:prstGeom>
          <a:solidFill>
            <a:srgbClr val="5AA2A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FFFFFF"/>
                </a:solidFill>
                <a:latin typeface="Montserrat"/>
                <a:ea typeface="Montserrat"/>
                <a:cs typeface="Montserrat"/>
                <a:sym typeface="Montserrat"/>
              </a:rPr>
              <a:t>Data Engineering in Power BI</a:t>
            </a:r>
            <a:endParaRPr sz="1100" b="1" i="0" u="none" strike="noStrike" cap="none">
              <a:solidFill>
                <a:srgbClr val="FFFFFF"/>
              </a:solidFill>
              <a:latin typeface="Montserrat"/>
              <a:ea typeface="Montserrat"/>
              <a:cs typeface="Montserrat"/>
              <a:sym typeface="Montserrat"/>
            </a:endParaRPr>
          </a:p>
        </p:txBody>
      </p:sp>
      <p:sp>
        <p:nvSpPr>
          <p:cNvPr id="304" name="Google Shape;304;p47"/>
          <p:cNvSpPr txBox="1"/>
          <p:nvPr/>
        </p:nvSpPr>
        <p:spPr>
          <a:xfrm>
            <a:off x="224686" y="1217937"/>
            <a:ext cx="4347300" cy="312300"/>
          </a:xfrm>
          <a:prstGeom prst="rect">
            <a:avLst/>
          </a:prstGeom>
          <a:solidFill>
            <a:srgbClr val="03405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solidFill>
                  <a:srgbClr val="FFFFFF"/>
                </a:solidFill>
                <a:latin typeface="Montserrat"/>
                <a:ea typeface="Montserrat"/>
                <a:cs typeface="Montserrat"/>
                <a:sym typeface="Montserrat"/>
              </a:rPr>
              <a:t>Data Manipulation in Power BI</a:t>
            </a:r>
            <a:endParaRPr sz="1100" b="1" i="0" u="none" strike="noStrike" cap="none">
              <a:solidFill>
                <a:srgbClr val="FFFFFF"/>
              </a:solidFill>
              <a:latin typeface="Montserrat"/>
              <a:ea typeface="Montserrat"/>
              <a:cs typeface="Montserrat"/>
              <a:sym typeface="Montserrat"/>
            </a:endParaRPr>
          </a:p>
        </p:txBody>
      </p:sp>
      <p:sp>
        <p:nvSpPr>
          <p:cNvPr id="305" name="Google Shape;305;p47"/>
          <p:cNvSpPr/>
          <p:nvPr/>
        </p:nvSpPr>
        <p:spPr>
          <a:xfrm>
            <a:off x="4569975" y="1530237"/>
            <a:ext cx="4347300" cy="3033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Montserrat"/>
              <a:ea typeface="Montserrat"/>
              <a:cs typeface="Montserrat"/>
              <a:sym typeface="Montserrat"/>
            </a:endParaRPr>
          </a:p>
        </p:txBody>
      </p:sp>
      <p:sp>
        <p:nvSpPr>
          <p:cNvPr id="306" name="Google Shape;306;p47"/>
          <p:cNvSpPr/>
          <p:nvPr/>
        </p:nvSpPr>
        <p:spPr>
          <a:xfrm>
            <a:off x="3081465" y="1903088"/>
            <a:ext cx="1217400" cy="1005600"/>
          </a:xfrm>
          <a:prstGeom prst="round2DiagRect">
            <a:avLst>
              <a:gd name="adj1" fmla="val 16667"/>
              <a:gd name="adj2" fmla="val 0"/>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REPLACE</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SEARCH</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solidFill>
                  <a:srgbClr val="000000"/>
                </a:solidFill>
                <a:latin typeface="Montserrat"/>
                <a:ea typeface="Montserrat"/>
                <a:cs typeface="Montserrat"/>
                <a:sym typeface="Montserrat"/>
              </a:rPr>
              <a:t>UPPER/LOWER</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FIXED</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CONCATENATE</a:t>
            </a:r>
            <a:endParaRPr sz="800">
              <a:latin typeface="Montserrat"/>
              <a:ea typeface="Montserrat"/>
              <a:cs typeface="Montserrat"/>
              <a:sym typeface="Montserrat"/>
            </a:endParaRPr>
          </a:p>
        </p:txBody>
      </p:sp>
      <p:sp>
        <p:nvSpPr>
          <p:cNvPr id="307" name="Google Shape;307;p47"/>
          <p:cNvSpPr/>
          <p:nvPr/>
        </p:nvSpPr>
        <p:spPr>
          <a:xfrm>
            <a:off x="627072" y="1903098"/>
            <a:ext cx="1217400" cy="1005600"/>
          </a:xfrm>
          <a:prstGeom prst="round2DiagRect">
            <a:avLst>
              <a:gd name="adj1" fmla="val 16667"/>
              <a:gd name="adj2" fmla="val 0"/>
            </a:avLst>
          </a:prstGeom>
          <a:solidFill>
            <a:srgbClr val="7F8FA9"/>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ISBLANK</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ISNUMBER</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ISTEXT</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ISNONTEXT</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ISERROR</a:t>
            </a:r>
            <a:endParaRPr sz="800">
              <a:latin typeface="Montserrat"/>
              <a:ea typeface="Montserrat"/>
              <a:cs typeface="Montserrat"/>
              <a:sym typeface="Montserrat"/>
            </a:endParaRPr>
          </a:p>
        </p:txBody>
      </p:sp>
      <p:sp>
        <p:nvSpPr>
          <p:cNvPr id="308" name="Google Shape;308;p47"/>
          <p:cNvSpPr/>
          <p:nvPr/>
        </p:nvSpPr>
        <p:spPr>
          <a:xfrm>
            <a:off x="2932008" y="1748660"/>
            <a:ext cx="1081800" cy="268500"/>
          </a:xfrm>
          <a:prstGeom prst="rect">
            <a:avLst/>
          </a:prstGeom>
          <a:solidFill>
            <a:srgbClr val="A2C4C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42852"/>
                </a:solidFill>
                <a:latin typeface="Montserrat"/>
                <a:ea typeface="Montserrat"/>
                <a:cs typeface="Montserrat"/>
                <a:sym typeface="Montserrat"/>
              </a:rPr>
              <a:t>TEXT</a:t>
            </a:r>
            <a:endParaRPr sz="1000" b="1">
              <a:solidFill>
                <a:srgbClr val="242852"/>
              </a:solidFill>
              <a:latin typeface="Montserrat"/>
              <a:ea typeface="Montserrat"/>
              <a:cs typeface="Montserrat"/>
              <a:sym typeface="Montserrat"/>
            </a:endParaRPr>
          </a:p>
        </p:txBody>
      </p:sp>
      <p:sp>
        <p:nvSpPr>
          <p:cNvPr id="309" name="Google Shape;309;p47"/>
          <p:cNvSpPr/>
          <p:nvPr/>
        </p:nvSpPr>
        <p:spPr>
          <a:xfrm>
            <a:off x="477590" y="1748669"/>
            <a:ext cx="1081800" cy="268500"/>
          </a:xfrm>
          <a:prstGeom prst="rect">
            <a:avLst/>
          </a:prstGeom>
          <a:solidFill>
            <a:srgbClr val="7F8FA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242852"/>
                </a:solidFill>
                <a:latin typeface="Montserrat"/>
                <a:ea typeface="Montserrat"/>
                <a:cs typeface="Montserrat"/>
                <a:sym typeface="Montserrat"/>
              </a:rPr>
              <a:t>INFORMATION</a:t>
            </a:r>
            <a:endParaRPr sz="900" b="1">
              <a:solidFill>
                <a:srgbClr val="242852"/>
              </a:solidFill>
              <a:latin typeface="Montserrat"/>
              <a:ea typeface="Montserrat"/>
              <a:cs typeface="Montserrat"/>
              <a:sym typeface="Montserrat"/>
            </a:endParaRPr>
          </a:p>
        </p:txBody>
      </p:sp>
      <p:sp>
        <p:nvSpPr>
          <p:cNvPr id="310" name="Google Shape;310;p47"/>
          <p:cNvSpPr/>
          <p:nvPr/>
        </p:nvSpPr>
        <p:spPr>
          <a:xfrm>
            <a:off x="1708886" y="3435973"/>
            <a:ext cx="1217400" cy="1005600"/>
          </a:xfrm>
          <a:prstGeom prst="round2DiagRect">
            <a:avLst>
              <a:gd name="adj1" fmla="val 16667"/>
              <a:gd name="adj2" fmla="val 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Montserrat"/>
                <a:ea typeface="Montserrat"/>
                <a:cs typeface="Montserrat"/>
                <a:sym typeface="Montserrat"/>
              </a:rPr>
              <a:t>ALL</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CALCULATE</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CALCULATETABLE</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FILTER</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LOOKUPVALUE</a:t>
            </a:r>
            <a:endParaRPr sz="800">
              <a:latin typeface="Montserrat"/>
              <a:ea typeface="Montserrat"/>
              <a:cs typeface="Montserrat"/>
              <a:sym typeface="Montserrat"/>
            </a:endParaRPr>
          </a:p>
        </p:txBody>
      </p:sp>
      <p:sp>
        <p:nvSpPr>
          <p:cNvPr id="311" name="Google Shape;311;p47"/>
          <p:cNvSpPr/>
          <p:nvPr/>
        </p:nvSpPr>
        <p:spPr>
          <a:xfrm>
            <a:off x="1559404" y="3281544"/>
            <a:ext cx="1081800" cy="268500"/>
          </a:xfrm>
          <a:prstGeom prst="rect">
            <a:avLst/>
          </a:prstGeom>
          <a:solidFill>
            <a:srgbClr val="CCCCCC"/>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242852"/>
                </a:solidFill>
                <a:latin typeface="Montserrat"/>
                <a:ea typeface="Montserrat"/>
                <a:cs typeface="Montserrat"/>
                <a:sym typeface="Montserrat"/>
              </a:rPr>
              <a:t>FILTER</a:t>
            </a:r>
            <a:endParaRPr sz="900" b="1">
              <a:solidFill>
                <a:srgbClr val="242852"/>
              </a:solidFill>
              <a:latin typeface="Montserrat"/>
              <a:ea typeface="Montserrat"/>
              <a:cs typeface="Montserrat"/>
              <a:sym typeface="Montserrat"/>
            </a:endParaRPr>
          </a:p>
        </p:txBody>
      </p:sp>
      <p:sp>
        <p:nvSpPr>
          <p:cNvPr id="312" name="Google Shape;312;p47"/>
          <p:cNvSpPr/>
          <p:nvPr/>
        </p:nvSpPr>
        <p:spPr>
          <a:xfrm>
            <a:off x="5137359" y="1985358"/>
            <a:ext cx="1246800" cy="1005600"/>
          </a:xfrm>
          <a:prstGeom prst="round2DiagRect">
            <a:avLst>
              <a:gd name="adj1" fmla="val 16667"/>
              <a:gd name="adj2" fmla="val 0"/>
            </a:avLst>
          </a:prstGeom>
          <a:solidFill>
            <a:srgbClr val="629D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Montserrat"/>
                <a:ea typeface="Montserrat"/>
                <a:cs typeface="Montserrat"/>
                <a:sym typeface="Montserrat"/>
              </a:rPr>
              <a:t>MIN</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MAX</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AVERAGE</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SUM</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SUMX</a:t>
            </a:r>
            <a:endParaRPr sz="800">
              <a:latin typeface="Montserrat"/>
              <a:ea typeface="Montserrat"/>
              <a:cs typeface="Montserrat"/>
              <a:sym typeface="Montserrat"/>
            </a:endParaRPr>
          </a:p>
        </p:txBody>
      </p:sp>
      <p:sp>
        <p:nvSpPr>
          <p:cNvPr id="313" name="Google Shape;313;p47"/>
          <p:cNvSpPr/>
          <p:nvPr/>
        </p:nvSpPr>
        <p:spPr>
          <a:xfrm>
            <a:off x="7507705" y="3454833"/>
            <a:ext cx="1246800" cy="1005600"/>
          </a:xfrm>
          <a:prstGeom prst="round2DiagRect">
            <a:avLst>
              <a:gd name="adj1" fmla="val 16667"/>
              <a:gd name="adj2" fmla="val 0"/>
            </a:avLst>
          </a:prstGeom>
          <a:solidFill>
            <a:srgbClr val="9D90A0"/>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DISTINCTCOUNT</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COUNT</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COUNTA</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COUNTROWS</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COUNTBLANK</a:t>
            </a:r>
            <a:endParaRPr sz="800">
              <a:latin typeface="Montserrat"/>
              <a:ea typeface="Montserrat"/>
              <a:cs typeface="Montserrat"/>
              <a:sym typeface="Montserrat"/>
            </a:endParaRPr>
          </a:p>
        </p:txBody>
      </p:sp>
      <p:sp>
        <p:nvSpPr>
          <p:cNvPr id="314" name="Google Shape;314;p47"/>
          <p:cNvSpPr/>
          <p:nvPr/>
        </p:nvSpPr>
        <p:spPr>
          <a:xfrm>
            <a:off x="7507713" y="1907458"/>
            <a:ext cx="1246800" cy="1005600"/>
          </a:xfrm>
          <a:prstGeom prst="round2DiagRect">
            <a:avLst>
              <a:gd name="adj1" fmla="val 16667"/>
              <a:gd name="adj2" fmla="val 0"/>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AND</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OR</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NOT</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IF</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IFERROR</a:t>
            </a:r>
            <a:endParaRPr sz="800">
              <a:latin typeface="Montserrat"/>
              <a:ea typeface="Montserrat"/>
              <a:cs typeface="Montserrat"/>
              <a:sym typeface="Montserrat"/>
            </a:endParaRPr>
          </a:p>
        </p:txBody>
      </p:sp>
      <p:sp>
        <p:nvSpPr>
          <p:cNvPr id="315" name="Google Shape;315;p47"/>
          <p:cNvSpPr/>
          <p:nvPr/>
        </p:nvSpPr>
        <p:spPr>
          <a:xfrm>
            <a:off x="5183594" y="3448474"/>
            <a:ext cx="1217400" cy="1005600"/>
          </a:xfrm>
          <a:prstGeom prst="round2DiagRect">
            <a:avLst>
              <a:gd name="adj1" fmla="val 16667"/>
              <a:gd name="adj2" fmla="val 0"/>
            </a:avLst>
          </a:prstGeom>
          <a:solidFill>
            <a:srgbClr val="4A66AC"/>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DATE</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HOUR</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WEEKDAY</a:t>
            </a:r>
            <a:endParaRPr sz="800">
              <a:latin typeface="Montserrat"/>
              <a:ea typeface="Montserrat"/>
              <a:cs typeface="Montserrat"/>
              <a:sym typeface="Montserrat"/>
            </a:endParaRPr>
          </a:p>
          <a:p>
            <a:pPr marL="0" lvl="0" indent="0" algn="ctr" rtl="0">
              <a:spcBef>
                <a:spcPts val="0"/>
              </a:spcBef>
              <a:spcAft>
                <a:spcPts val="0"/>
              </a:spcAft>
              <a:buClr>
                <a:srgbClr val="000000"/>
              </a:buClr>
              <a:buSzPts val="1100"/>
              <a:buFont typeface="Arial"/>
              <a:buNone/>
            </a:pPr>
            <a:r>
              <a:rPr lang="en" sz="800">
                <a:latin typeface="Montserrat"/>
                <a:ea typeface="Montserrat"/>
                <a:cs typeface="Montserrat"/>
                <a:sym typeface="Montserrat"/>
              </a:rPr>
              <a:t>NOW</a:t>
            </a:r>
            <a:endParaRPr sz="800">
              <a:latin typeface="Montserrat"/>
              <a:ea typeface="Montserrat"/>
              <a:cs typeface="Montserrat"/>
              <a:sym typeface="Montserrat"/>
            </a:endParaRPr>
          </a:p>
          <a:p>
            <a:pPr marL="0" lvl="0" indent="0" algn="ctr" rtl="0">
              <a:spcBef>
                <a:spcPts val="0"/>
              </a:spcBef>
              <a:spcAft>
                <a:spcPts val="0"/>
              </a:spcAft>
              <a:buNone/>
            </a:pPr>
            <a:r>
              <a:rPr lang="en" sz="800">
                <a:latin typeface="Montserrat"/>
                <a:ea typeface="Montserrat"/>
                <a:cs typeface="Montserrat"/>
                <a:sym typeface="Montserrat"/>
              </a:rPr>
              <a:t>EOMONTH</a:t>
            </a:r>
            <a:endParaRPr sz="800">
              <a:latin typeface="Montserrat"/>
              <a:ea typeface="Montserrat"/>
              <a:cs typeface="Montserrat"/>
              <a:sym typeface="Montserrat"/>
            </a:endParaRPr>
          </a:p>
        </p:txBody>
      </p:sp>
      <p:sp>
        <p:nvSpPr>
          <p:cNvPr id="316" name="Google Shape;316;p47"/>
          <p:cNvSpPr/>
          <p:nvPr/>
        </p:nvSpPr>
        <p:spPr>
          <a:xfrm>
            <a:off x="4984289" y="1820820"/>
            <a:ext cx="1108200" cy="268500"/>
          </a:xfrm>
          <a:prstGeom prst="rect">
            <a:avLst/>
          </a:prstGeom>
          <a:solidFill>
            <a:srgbClr val="629DD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42852"/>
                </a:solidFill>
                <a:latin typeface="Montserrat"/>
                <a:ea typeface="Montserrat"/>
                <a:cs typeface="Montserrat"/>
                <a:sym typeface="Montserrat"/>
              </a:rPr>
              <a:t>AGGREGATE</a:t>
            </a:r>
            <a:endParaRPr sz="1000" b="1">
              <a:solidFill>
                <a:srgbClr val="242852"/>
              </a:solidFill>
              <a:latin typeface="Montserrat"/>
              <a:ea typeface="Montserrat"/>
              <a:cs typeface="Montserrat"/>
              <a:sym typeface="Montserrat"/>
            </a:endParaRPr>
          </a:p>
        </p:txBody>
      </p:sp>
      <p:sp>
        <p:nvSpPr>
          <p:cNvPr id="317" name="Google Shape;317;p47"/>
          <p:cNvSpPr/>
          <p:nvPr/>
        </p:nvSpPr>
        <p:spPr>
          <a:xfrm>
            <a:off x="7354640" y="3290295"/>
            <a:ext cx="1108200" cy="268500"/>
          </a:xfrm>
          <a:prstGeom prst="rect">
            <a:avLst/>
          </a:prstGeom>
          <a:solidFill>
            <a:srgbClr val="9D90A0"/>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42852"/>
                </a:solidFill>
                <a:latin typeface="Montserrat"/>
                <a:ea typeface="Montserrat"/>
                <a:cs typeface="Montserrat"/>
                <a:sym typeface="Montserrat"/>
              </a:rPr>
              <a:t>COUNTING</a:t>
            </a:r>
            <a:endParaRPr sz="1000" b="1">
              <a:solidFill>
                <a:srgbClr val="242852"/>
              </a:solidFill>
              <a:latin typeface="Montserrat"/>
              <a:ea typeface="Montserrat"/>
              <a:cs typeface="Montserrat"/>
              <a:sym typeface="Montserrat"/>
            </a:endParaRPr>
          </a:p>
        </p:txBody>
      </p:sp>
      <p:sp>
        <p:nvSpPr>
          <p:cNvPr id="318" name="Google Shape;318;p47"/>
          <p:cNvSpPr/>
          <p:nvPr/>
        </p:nvSpPr>
        <p:spPr>
          <a:xfrm>
            <a:off x="7354654" y="1742920"/>
            <a:ext cx="1108200" cy="268500"/>
          </a:xfrm>
          <a:prstGeom prst="rect">
            <a:avLst/>
          </a:prstGeom>
          <a:solidFill>
            <a:srgbClr val="9FC5E8"/>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42852"/>
                </a:solidFill>
                <a:latin typeface="Montserrat"/>
                <a:ea typeface="Montserrat"/>
                <a:cs typeface="Montserrat"/>
                <a:sym typeface="Montserrat"/>
              </a:rPr>
              <a:t>LOGICAL</a:t>
            </a:r>
            <a:endParaRPr sz="1000" b="1">
              <a:solidFill>
                <a:srgbClr val="242852"/>
              </a:solidFill>
              <a:latin typeface="Montserrat"/>
              <a:ea typeface="Montserrat"/>
              <a:cs typeface="Montserrat"/>
              <a:sym typeface="Montserrat"/>
            </a:endParaRPr>
          </a:p>
        </p:txBody>
      </p:sp>
      <p:sp>
        <p:nvSpPr>
          <p:cNvPr id="319" name="Google Shape;319;p47"/>
          <p:cNvSpPr/>
          <p:nvPr/>
        </p:nvSpPr>
        <p:spPr>
          <a:xfrm>
            <a:off x="5034151" y="3294046"/>
            <a:ext cx="1081800" cy="268500"/>
          </a:xfrm>
          <a:prstGeom prst="rect">
            <a:avLst/>
          </a:prstGeom>
          <a:solidFill>
            <a:srgbClr val="4A66AC"/>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242852"/>
                </a:solidFill>
                <a:latin typeface="Montserrat"/>
                <a:ea typeface="Montserrat"/>
                <a:cs typeface="Montserrat"/>
                <a:sym typeface="Montserrat"/>
              </a:rPr>
              <a:t>TEMPORAL</a:t>
            </a:r>
            <a:endParaRPr sz="1000" b="1">
              <a:solidFill>
                <a:srgbClr val="24285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8"/>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325" name="Google Shape;325;p48"/>
          <p:cNvSpPr/>
          <p:nvPr/>
        </p:nvSpPr>
        <p:spPr>
          <a:xfrm>
            <a:off x="603055" y="7005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Overview of Power BI</a:t>
            </a:r>
            <a:endParaRPr sz="1900">
              <a:solidFill>
                <a:schemeClr val="accent3"/>
              </a:solidFill>
              <a:latin typeface="Montserrat"/>
              <a:ea typeface="Montserrat"/>
              <a:cs typeface="Montserrat"/>
              <a:sym typeface="Montserrat"/>
            </a:endParaRPr>
          </a:p>
        </p:txBody>
      </p:sp>
      <p:sp>
        <p:nvSpPr>
          <p:cNvPr id="326" name="Google Shape;326;p48"/>
          <p:cNvSpPr/>
          <p:nvPr/>
        </p:nvSpPr>
        <p:spPr>
          <a:xfrm>
            <a:off x="603055" y="250583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Data Manipulation and Data Engineering in Power BI</a:t>
            </a:r>
            <a:endParaRPr sz="1900" i="0" u="none" strike="noStrike" cap="none">
              <a:solidFill>
                <a:schemeClr val="accent3"/>
              </a:solidFill>
              <a:latin typeface="Montserrat"/>
              <a:ea typeface="Montserrat"/>
              <a:cs typeface="Montserrat"/>
              <a:sym typeface="Montserrat"/>
            </a:endParaRPr>
          </a:p>
        </p:txBody>
      </p:sp>
      <p:sp>
        <p:nvSpPr>
          <p:cNvPr id="327" name="Google Shape;327;p48"/>
          <p:cNvSpPr/>
          <p:nvPr/>
        </p:nvSpPr>
        <p:spPr>
          <a:xfrm>
            <a:off x="603055" y="13022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Using Data in Power BI</a:t>
            </a:r>
            <a:endParaRPr sz="1900" i="0" u="none" strike="noStrike" cap="none">
              <a:solidFill>
                <a:schemeClr val="accent3"/>
              </a:solidFill>
              <a:latin typeface="Montserrat"/>
              <a:ea typeface="Montserrat"/>
              <a:cs typeface="Montserrat"/>
              <a:sym typeface="Montserrat"/>
            </a:endParaRPr>
          </a:p>
        </p:txBody>
      </p:sp>
      <p:sp>
        <p:nvSpPr>
          <p:cNvPr id="328" name="Google Shape;328;p48"/>
          <p:cNvSpPr/>
          <p:nvPr/>
        </p:nvSpPr>
        <p:spPr>
          <a:xfrm>
            <a:off x="603055" y="190406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A Framework for Producing World-Class Visuals</a:t>
            </a:r>
            <a:endParaRPr sz="1900" i="0" u="none" strike="noStrike" cap="none">
              <a:solidFill>
                <a:schemeClr val="accent3"/>
              </a:solidFill>
              <a:latin typeface="Montserrat"/>
              <a:ea typeface="Montserrat"/>
              <a:cs typeface="Montserrat"/>
              <a:sym typeface="Montserrat"/>
            </a:endParaRPr>
          </a:p>
        </p:txBody>
      </p:sp>
      <p:sp>
        <p:nvSpPr>
          <p:cNvPr id="329" name="Google Shape;329;p48"/>
          <p:cNvSpPr/>
          <p:nvPr/>
        </p:nvSpPr>
        <p:spPr>
          <a:xfrm>
            <a:off x="603055" y="3107611"/>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Creating and Formatting Visuals in Power BI</a:t>
            </a:r>
            <a:endParaRPr sz="1900" b="1">
              <a:solidFill>
                <a:srgbClr val="FFFFFF"/>
              </a:solidFill>
              <a:latin typeface="Montserrat"/>
              <a:ea typeface="Montserrat"/>
              <a:cs typeface="Montserrat"/>
              <a:sym typeface="Montserrat"/>
            </a:endParaRPr>
          </a:p>
        </p:txBody>
      </p:sp>
      <p:sp>
        <p:nvSpPr>
          <p:cNvPr id="330" name="Google Shape;330;p48"/>
          <p:cNvSpPr/>
          <p:nvPr/>
        </p:nvSpPr>
        <p:spPr>
          <a:xfrm>
            <a:off x="603055" y="37093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Dashboarding Best Practise</a:t>
            </a:r>
            <a:endParaRPr sz="1900" i="0" u="none" strike="noStrike" cap="none">
              <a:solidFill>
                <a:schemeClr val="accent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lvl="0" indent="0" algn="l" rtl="0">
              <a:spcBef>
                <a:spcPts val="0"/>
              </a:spcBef>
              <a:spcAft>
                <a:spcPts val="0"/>
              </a:spcAft>
              <a:buSzPts val="1400"/>
              <a:buNone/>
            </a:pPr>
            <a:r>
              <a:rPr lang="en" sz="1800"/>
              <a:t>Creating and Formatting Visuals in Power BI</a:t>
            </a:r>
            <a:endParaRPr sz="1800"/>
          </a:p>
        </p:txBody>
      </p:sp>
      <p:sp>
        <p:nvSpPr>
          <p:cNvPr id="336" name="Google Shape;336;p49"/>
          <p:cNvSpPr txBox="1"/>
          <p:nvPr/>
        </p:nvSpPr>
        <p:spPr>
          <a:xfrm>
            <a:off x="225575" y="725380"/>
            <a:ext cx="8674500" cy="615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1100"/>
              <a:buFont typeface="Arial"/>
              <a:buNone/>
            </a:pPr>
            <a:r>
              <a:rPr lang="en" sz="1200">
                <a:highlight>
                  <a:srgbClr val="FFFFFF"/>
                </a:highlight>
                <a:latin typeface="Montserrat"/>
                <a:ea typeface="Montserrat"/>
                <a:cs typeface="Montserrat"/>
                <a:sym typeface="Montserrat"/>
              </a:rPr>
              <a:t>In this section, we focus on beautifying our generated visuals with various formatting techniques. </a:t>
            </a:r>
            <a:endParaRPr sz="1200">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200">
                <a:highlight>
                  <a:srgbClr val="FFFFFF"/>
                </a:highlight>
                <a:latin typeface="Montserrat"/>
                <a:ea typeface="Montserrat"/>
                <a:cs typeface="Montserrat"/>
                <a:sym typeface="Montserrat"/>
              </a:rPr>
              <a:t>We also discuss one of Power BI’s most powerful capabilities - data filtering. </a:t>
            </a:r>
            <a:endParaRPr sz="1200">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200">
              <a:highlight>
                <a:srgbClr val="FFFFFF"/>
              </a:highlight>
              <a:latin typeface="Montserrat"/>
              <a:ea typeface="Montserrat"/>
              <a:cs typeface="Montserrat"/>
              <a:sym typeface="Montserrat"/>
            </a:endParaRPr>
          </a:p>
          <a:p>
            <a:pPr marL="0" lvl="0" indent="0" algn="l" rtl="0">
              <a:spcBef>
                <a:spcPts val="0"/>
              </a:spcBef>
              <a:spcAft>
                <a:spcPts val="0"/>
              </a:spcAft>
              <a:buClr>
                <a:schemeClr val="dk1"/>
              </a:buClr>
              <a:buSzPts val="900"/>
              <a:buFont typeface="Arial"/>
              <a:buNone/>
            </a:pPr>
            <a:endParaRPr sz="1200">
              <a:highlight>
                <a:srgbClr val="FFFFFF"/>
              </a:highlight>
              <a:latin typeface="Montserrat"/>
              <a:ea typeface="Montserrat"/>
              <a:cs typeface="Montserrat"/>
              <a:sym typeface="Montserrat"/>
            </a:endParaRPr>
          </a:p>
        </p:txBody>
      </p:sp>
      <p:sp>
        <p:nvSpPr>
          <p:cNvPr id="337" name="Google Shape;337;p49"/>
          <p:cNvSpPr/>
          <p:nvPr/>
        </p:nvSpPr>
        <p:spPr>
          <a:xfrm>
            <a:off x="241525" y="4800550"/>
            <a:ext cx="51528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ontserrat"/>
              <a:ea typeface="Montserrat"/>
              <a:cs typeface="Montserrat"/>
              <a:sym typeface="Montserrat"/>
            </a:endParaRPr>
          </a:p>
        </p:txBody>
      </p:sp>
      <p:sp>
        <p:nvSpPr>
          <p:cNvPr id="338" name="Google Shape;338;p49"/>
          <p:cNvSpPr/>
          <p:nvPr/>
        </p:nvSpPr>
        <p:spPr>
          <a:xfrm>
            <a:off x="1521336" y="1482162"/>
            <a:ext cx="5135923" cy="817740"/>
          </a:xfrm>
          <a:custGeom>
            <a:avLst/>
            <a:gdLst/>
            <a:ahLst/>
            <a:cxnLst/>
            <a:rect l="l" t="t" r="r" b="b"/>
            <a:pathLst>
              <a:path w="6460280" h="792000" extrusionOk="0">
                <a:moveTo>
                  <a:pt x="0" y="0"/>
                </a:moveTo>
                <a:lnTo>
                  <a:pt x="6460280" y="0"/>
                </a:lnTo>
                <a:lnTo>
                  <a:pt x="6460280" y="792000"/>
                </a:lnTo>
                <a:lnTo>
                  <a:pt x="0" y="792000"/>
                </a:lnTo>
                <a:lnTo>
                  <a:pt x="268584" y="396001"/>
                </a:lnTo>
                <a:lnTo>
                  <a:pt x="0" y="0"/>
                </a:lnTo>
                <a:close/>
              </a:path>
            </a:pathLst>
          </a:custGeom>
          <a:solidFill>
            <a:srgbClr val="FFFFFF"/>
          </a:solidFill>
          <a:ln w="50800" cap="flat" cmpd="sng">
            <a:solidFill>
              <a:srgbClr val="4A66AC"/>
            </a:solidFill>
            <a:prstDash val="solid"/>
            <a:round/>
            <a:headEnd type="none" w="sm" len="sm"/>
            <a:tailEnd type="none" w="sm" len="sm"/>
          </a:ln>
        </p:spPr>
        <p:txBody>
          <a:bodyPr spcFirstLastPara="1" wrap="square" lIns="91425" tIns="45700" rIns="91425" bIns="45700" anchor="ctr" anchorCtr="0">
            <a:noAutofit/>
          </a:bodyPr>
          <a:lstStyle/>
          <a:p>
            <a:pPr marL="914400" marR="0" lvl="0" indent="-298450" algn="l" rtl="0">
              <a:lnSpc>
                <a:spcPct val="100000"/>
              </a:lnSpc>
              <a:spcBef>
                <a:spcPts val="0"/>
              </a:spcBef>
              <a:spcAft>
                <a:spcPts val="0"/>
              </a:spcAft>
              <a:buClr>
                <a:srgbClr val="03405A"/>
              </a:buClr>
              <a:buSzPts val="1100"/>
              <a:buFont typeface="Montserrat"/>
              <a:buChar char="●"/>
            </a:pPr>
            <a:r>
              <a:rPr lang="en" sz="1100">
                <a:solidFill>
                  <a:srgbClr val="03405A"/>
                </a:solidFill>
                <a:latin typeface="Montserrat"/>
                <a:ea typeface="Montserrat"/>
                <a:cs typeface="Montserrat"/>
                <a:sym typeface="Montserrat"/>
              </a:rPr>
              <a:t>Introduction to </a:t>
            </a:r>
            <a:r>
              <a:rPr lang="en" sz="1100" b="1">
                <a:solidFill>
                  <a:srgbClr val="03405A"/>
                </a:solidFill>
                <a:latin typeface="Montserrat"/>
                <a:ea typeface="Montserrat"/>
                <a:cs typeface="Montserrat"/>
                <a:sym typeface="Montserrat"/>
              </a:rPr>
              <a:t>filters </a:t>
            </a:r>
            <a:r>
              <a:rPr lang="en" sz="1100">
                <a:solidFill>
                  <a:srgbClr val="03405A"/>
                </a:solidFill>
                <a:latin typeface="Montserrat"/>
                <a:ea typeface="Montserrat"/>
                <a:cs typeface="Montserrat"/>
                <a:sym typeface="Montserrat"/>
              </a:rPr>
              <a:t>in Power BI</a:t>
            </a:r>
            <a:endParaRPr sz="1100">
              <a:solidFill>
                <a:srgbClr val="03405A"/>
              </a:solidFill>
              <a:latin typeface="Montserrat"/>
              <a:ea typeface="Montserrat"/>
              <a:cs typeface="Montserrat"/>
              <a:sym typeface="Montserrat"/>
            </a:endParaRPr>
          </a:p>
          <a:p>
            <a:pPr marL="914400" marR="0" lvl="0" indent="-298450" algn="l" rtl="0">
              <a:lnSpc>
                <a:spcPct val="100000"/>
              </a:lnSpc>
              <a:spcBef>
                <a:spcPts val="0"/>
              </a:spcBef>
              <a:spcAft>
                <a:spcPts val="0"/>
              </a:spcAft>
              <a:buClr>
                <a:srgbClr val="03405A"/>
              </a:buClr>
              <a:buSzPts val="1100"/>
              <a:buFont typeface="Montserrat"/>
              <a:buChar char="●"/>
            </a:pPr>
            <a:r>
              <a:rPr lang="en" sz="1100">
                <a:solidFill>
                  <a:srgbClr val="03405A"/>
                </a:solidFill>
                <a:latin typeface="Montserrat"/>
                <a:ea typeface="Montserrat"/>
                <a:cs typeface="Montserrat"/>
                <a:sym typeface="Montserrat"/>
              </a:rPr>
              <a:t>How to set-up filters in Power BI</a:t>
            </a:r>
            <a:endParaRPr sz="1100">
              <a:solidFill>
                <a:srgbClr val="03405A"/>
              </a:solidFill>
              <a:latin typeface="Montserrat"/>
              <a:ea typeface="Montserrat"/>
              <a:cs typeface="Montserrat"/>
              <a:sym typeface="Montserrat"/>
            </a:endParaRPr>
          </a:p>
        </p:txBody>
      </p:sp>
      <p:sp>
        <p:nvSpPr>
          <p:cNvPr id="339" name="Google Shape;339;p49"/>
          <p:cNvSpPr/>
          <p:nvPr/>
        </p:nvSpPr>
        <p:spPr>
          <a:xfrm>
            <a:off x="270555" y="1482162"/>
            <a:ext cx="1328100" cy="818100"/>
          </a:xfrm>
          <a:prstGeom prst="homePlate">
            <a:avLst>
              <a:gd name="adj" fmla="val 22388"/>
            </a:avLst>
          </a:prstGeom>
          <a:solidFill>
            <a:srgbClr val="4A66AC"/>
          </a:solidFill>
          <a:ln w="50800" cap="flat" cmpd="sng">
            <a:solidFill>
              <a:srgbClr val="4A66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a:solidFill>
                  <a:srgbClr val="FFFFFF"/>
                </a:solidFill>
              </a:rPr>
              <a:t>Filters</a:t>
            </a:r>
            <a:endParaRPr sz="1400" b="0" i="0" u="none" strike="noStrike" cap="none">
              <a:solidFill>
                <a:srgbClr val="FFFFFF"/>
              </a:solidFill>
              <a:latin typeface="Arial"/>
              <a:ea typeface="Arial"/>
              <a:cs typeface="Arial"/>
              <a:sym typeface="Arial"/>
            </a:endParaRPr>
          </a:p>
        </p:txBody>
      </p:sp>
      <p:sp>
        <p:nvSpPr>
          <p:cNvPr id="340" name="Google Shape;340;p49"/>
          <p:cNvSpPr/>
          <p:nvPr/>
        </p:nvSpPr>
        <p:spPr>
          <a:xfrm>
            <a:off x="228600" y="1482162"/>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41" name="Google Shape;341;p49"/>
          <p:cNvSpPr/>
          <p:nvPr/>
        </p:nvSpPr>
        <p:spPr>
          <a:xfrm>
            <a:off x="342656" y="1482162"/>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42" name="Google Shape;342;p49"/>
          <p:cNvSpPr/>
          <p:nvPr/>
        </p:nvSpPr>
        <p:spPr>
          <a:xfrm>
            <a:off x="1521336" y="2586005"/>
            <a:ext cx="5135923" cy="817740"/>
          </a:xfrm>
          <a:custGeom>
            <a:avLst/>
            <a:gdLst/>
            <a:ahLst/>
            <a:cxnLst/>
            <a:rect l="l" t="t" r="r" b="b"/>
            <a:pathLst>
              <a:path w="6460280" h="792000" extrusionOk="0">
                <a:moveTo>
                  <a:pt x="0" y="0"/>
                </a:moveTo>
                <a:lnTo>
                  <a:pt x="6460280" y="0"/>
                </a:lnTo>
                <a:lnTo>
                  <a:pt x="6460280" y="792000"/>
                </a:lnTo>
                <a:lnTo>
                  <a:pt x="0" y="792000"/>
                </a:lnTo>
                <a:lnTo>
                  <a:pt x="268584" y="396001"/>
                </a:lnTo>
                <a:lnTo>
                  <a:pt x="0" y="0"/>
                </a:lnTo>
                <a:close/>
              </a:path>
            </a:pathLst>
          </a:custGeom>
          <a:solidFill>
            <a:srgbClr val="FFFFFF"/>
          </a:solidFill>
          <a:ln w="50800" cap="flat" cmpd="sng">
            <a:solidFill>
              <a:srgbClr val="7F8FA9"/>
            </a:solidFill>
            <a:prstDash val="solid"/>
            <a:round/>
            <a:headEnd type="none" w="sm" len="sm"/>
            <a:tailEnd type="none" w="sm" len="sm"/>
          </a:ln>
        </p:spPr>
        <p:txBody>
          <a:bodyPr spcFirstLastPara="1" wrap="square" lIns="91425" tIns="45700" rIns="91425" bIns="45700" anchor="ctr" anchorCtr="0">
            <a:noAutofit/>
          </a:bodyPr>
          <a:lstStyle/>
          <a:p>
            <a:pPr marL="342900" marR="0" lvl="8" indent="-165100" algn="l" rtl="0">
              <a:lnSpc>
                <a:spcPct val="100000"/>
              </a:lnSpc>
              <a:spcBef>
                <a:spcPts val="0"/>
              </a:spcBef>
              <a:spcAft>
                <a:spcPts val="0"/>
              </a:spcAft>
              <a:buClr>
                <a:srgbClr val="03405A"/>
              </a:buClr>
              <a:buSzPts val="1200"/>
              <a:buFont typeface="Montserrat"/>
              <a:buNone/>
            </a:pPr>
            <a:endParaRPr sz="1100" b="0" i="0" u="none" strike="noStrike" cap="none">
              <a:solidFill>
                <a:srgbClr val="03405A"/>
              </a:solidFill>
              <a:latin typeface="Montserrat"/>
              <a:ea typeface="Montserrat"/>
              <a:cs typeface="Montserrat"/>
              <a:sym typeface="Montserrat"/>
            </a:endParaRPr>
          </a:p>
        </p:txBody>
      </p:sp>
      <p:sp>
        <p:nvSpPr>
          <p:cNvPr id="343" name="Google Shape;343;p49"/>
          <p:cNvSpPr/>
          <p:nvPr/>
        </p:nvSpPr>
        <p:spPr>
          <a:xfrm>
            <a:off x="270555" y="2586005"/>
            <a:ext cx="1328100" cy="818100"/>
          </a:xfrm>
          <a:prstGeom prst="homePlate">
            <a:avLst>
              <a:gd name="adj" fmla="val 22388"/>
            </a:avLst>
          </a:prstGeom>
          <a:solidFill>
            <a:srgbClr val="7F8FA9"/>
          </a:solidFill>
          <a:ln w="50800" cap="flat" cmpd="sng">
            <a:solidFill>
              <a:srgbClr val="7F8F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rgbClr val="FFFFFF"/>
                </a:solidFill>
                <a:latin typeface="Arial"/>
                <a:ea typeface="Arial"/>
                <a:cs typeface="Arial"/>
                <a:sym typeface="Arial"/>
              </a:rPr>
              <a:t>Types of Visuals</a:t>
            </a:r>
            <a:endParaRPr sz="1400" b="0" i="0" u="none" strike="noStrike" cap="none">
              <a:solidFill>
                <a:srgbClr val="FFFFFF"/>
              </a:solidFill>
              <a:latin typeface="Arial"/>
              <a:ea typeface="Arial"/>
              <a:cs typeface="Arial"/>
              <a:sym typeface="Arial"/>
            </a:endParaRPr>
          </a:p>
        </p:txBody>
      </p:sp>
      <p:sp>
        <p:nvSpPr>
          <p:cNvPr id="344" name="Google Shape;344;p49"/>
          <p:cNvSpPr/>
          <p:nvPr/>
        </p:nvSpPr>
        <p:spPr>
          <a:xfrm>
            <a:off x="228600" y="2586005"/>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45" name="Google Shape;345;p49"/>
          <p:cNvSpPr/>
          <p:nvPr/>
        </p:nvSpPr>
        <p:spPr>
          <a:xfrm>
            <a:off x="342656" y="2586005"/>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46" name="Google Shape;346;p49"/>
          <p:cNvSpPr/>
          <p:nvPr/>
        </p:nvSpPr>
        <p:spPr>
          <a:xfrm>
            <a:off x="1521336" y="3689848"/>
            <a:ext cx="5135923" cy="817740"/>
          </a:xfrm>
          <a:custGeom>
            <a:avLst/>
            <a:gdLst/>
            <a:ahLst/>
            <a:cxnLst/>
            <a:rect l="l" t="t" r="r" b="b"/>
            <a:pathLst>
              <a:path w="6460280" h="792000" extrusionOk="0">
                <a:moveTo>
                  <a:pt x="0" y="0"/>
                </a:moveTo>
                <a:lnTo>
                  <a:pt x="6460280" y="0"/>
                </a:lnTo>
                <a:lnTo>
                  <a:pt x="6460280" y="792000"/>
                </a:lnTo>
                <a:lnTo>
                  <a:pt x="0" y="792000"/>
                </a:lnTo>
                <a:lnTo>
                  <a:pt x="268584" y="396001"/>
                </a:lnTo>
                <a:lnTo>
                  <a:pt x="0" y="0"/>
                </a:lnTo>
                <a:close/>
              </a:path>
            </a:pathLst>
          </a:custGeom>
          <a:solidFill>
            <a:srgbClr val="FFFFFF"/>
          </a:solidFill>
          <a:ln w="50800" cap="flat" cmpd="sng">
            <a:solidFill>
              <a:srgbClr val="03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 sz="1100">
                <a:solidFill>
                  <a:srgbClr val="03405A"/>
                </a:solidFill>
                <a:latin typeface="Montserrat"/>
                <a:ea typeface="Montserrat"/>
                <a:cs typeface="Montserrat"/>
                <a:sym typeface="Montserrat"/>
              </a:rPr>
              <a:t>         Introduction to filtering visuals in Power BI. This includes:</a:t>
            </a:r>
            <a:endParaRPr sz="1100">
              <a:solidFill>
                <a:srgbClr val="03405A"/>
              </a:solidFill>
              <a:latin typeface="Montserrat"/>
              <a:ea typeface="Montserrat"/>
              <a:cs typeface="Montserrat"/>
              <a:sym typeface="Montserrat"/>
            </a:endParaRPr>
          </a:p>
          <a:p>
            <a:pPr marL="914400" marR="0" lvl="0" indent="-298450" algn="l" rtl="0">
              <a:lnSpc>
                <a:spcPct val="100000"/>
              </a:lnSpc>
              <a:spcBef>
                <a:spcPts val="0"/>
              </a:spcBef>
              <a:spcAft>
                <a:spcPts val="0"/>
              </a:spcAft>
              <a:buClr>
                <a:srgbClr val="03405A"/>
              </a:buClr>
              <a:buSzPts val="1100"/>
              <a:buFont typeface="Montserrat"/>
              <a:buChar char="●"/>
            </a:pPr>
            <a:r>
              <a:rPr lang="en" sz="1100">
                <a:solidFill>
                  <a:srgbClr val="03405A"/>
                </a:solidFill>
                <a:latin typeface="Montserrat"/>
                <a:ea typeface="Montserrat"/>
                <a:cs typeface="Montserrat"/>
                <a:sym typeface="Montserrat"/>
              </a:rPr>
              <a:t>Visual titles, color, fonts, size, position etc.</a:t>
            </a:r>
            <a:endParaRPr sz="1100">
              <a:solidFill>
                <a:srgbClr val="03405A"/>
              </a:solidFill>
              <a:latin typeface="Montserrat"/>
              <a:ea typeface="Montserrat"/>
              <a:cs typeface="Montserrat"/>
              <a:sym typeface="Montserrat"/>
            </a:endParaRPr>
          </a:p>
          <a:p>
            <a:pPr marL="914400" marR="0" lvl="0" indent="-298450" algn="l" rtl="0">
              <a:lnSpc>
                <a:spcPct val="100000"/>
              </a:lnSpc>
              <a:spcBef>
                <a:spcPts val="0"/>
              </a:spcBef>
              <a:spcAft>
                <a:spcPts val="0"/>
              </a:spcAft>
              <a:buClr>
                <a:srgbClr val="03405A"/>
              </a:buClr>
              <a:buSzPts val="1100"/>
              <a:buFont typeface="Montserrat"/>
              <a:buChar char="●"/>
            </a:pPr>
            <a:r>
              <a:rPr lang="en" sz="1100">
                <a:solidFill>
                  <a:srgbClr val="03405A"/>
                </a:solidFill>
                <a:latin typeface="Montserrat"/>
                <a:ea typeface="Montserrat"/>
                <a:cs typeface="Montserrat"/>
                <a:sym typeface="Montserrat"/>
              </a:rPr>
              <a:t>Rounding</a:t>
            </a:r>
            <a:endParaRPr sz="1100">
              <a:solidFill>
                <a:srgbClr val="03405A"/>
              </a:solidFill>
              <a:latin typeface="Montserrat"/>
              <a:ea typeface="Montserrat"/>
              <a:cs typeface="Montserrat"/>
              <a:sym typeface="Montserrat"/>
            </a:endParaRPr>
          </a:p>
          <a:p>
            <a:pPr marL="914400" marR="0" lvl="0" indent="-298450" algn="l" rtl="0">
              <a:lnSpc>
                <a:spcPct val="100000"/>
              </a:lnSpc>
              <a:spcBef>
                <a:spcPts val="0"/>
              </a:spcBef>
              <a:spcAft>
                <a:spcPts val="0"/>
              </a:spcAft>
              <a:buClr>
                <a:srgbClr val="03405A"/>
              </a:buClr>
              <a:buSzPts val="1100"/>
              <a:buFont typeface="Montserrat"/>
              <a:buChar char="●"/>
            </a:pPr>
            <a:r>
              <a:rPr lang="en" sz="1100">
                <a:solidFill>
                  <a:srgbClr val="03405A"/>
                </a:solidFill>
                <a:latin typeface="Montserrat"/>
                <a:ea typeface="Montserrat"/>
                <a:cs typeface="Montserrat"/>
                <a:sym typeface="Montserrat"/>
              </a:rPr>
              <a:t>Data labels</a:t>
            </a:r>
            <a:endParaRPr sz="1100">
              <a:solidFill>
                <a:srgbClr val="03405A"/>
              </a:solidFill>
              <a:latin typeface="Montserrat"/>
              <a:ea typeface="Montserrat"/>
              <a:cs typeface="Montserrat"/>
              <a:sym typeface="Montserrat"/>
            </a:endParaRPr>
          </a:p>
        </p:txBody>
      </p:sp>
      <p:sp>
        <p:nvSpPr>
          <p:cNvPr id="347" name="Google Shape;347;p49"/>
          <p:cNvSpPr/>
          <p:nvPr/>
        </p:nvSpPr>
        <p:spPr>
          <a:xfrm>
            <a:off x="270555" y="3689848"/>
            <a:ext cx="1328100" cy="818100"/>
          </a:xfrm>
          <a:prstGeom prst="homePlate">
            <a:avLst>
              <a:gd name="adj" fmla="val 22388"/>
            </a:avLst>
          </a:prstGeom>
          <a:solidFill>
            <a:srgbClr val="03405A"/>
          </a:solidFill>
          <a:ln w="50800" cap="flat" cmpd="sng">
            <a:solidFill>
              <a:srgbClr val="0340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a:solidFill>
                  <a:srgbClr val="FFFFFF"/>
                </a:solidFill>
              </a:rPr>
              <a:t>Formatting</a:t>
            </a:r>
            <a:endParaRPr sz="1400" b="0" i="0" u="none" strike="noStrike" cap="none">
              <a:solidFill>
                <a:srgbClr val="FFFFFF"/>
              </a:solidFill>
              <a:latin typeface="Arial"/>
              <a:ea typeface="Arial"/>
              <a:cs typeface="Arial"/>
              <a:sym typeface="Arial"/>
            </a:endParaRPr>
          </a:p>
        </p:txBody>
      </p:sp>
      <p:sp>
        <p:nvSpPr>
          <p:cNvPr id="348" name="Google Shape;348;p49"/>
          <p:cNvSpPr/>
          <p:nvPr/>
        </p:nvSpPr>
        <p:spPr>
          <a:xfrm>
            <a:off x="228600" y="3689848"/>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49" name="Google Shape;349;p49"/>
          <p:cNvSpPr/>
          <p:nvPr/>
        </p:nvSpPr>
        <p:spPr>
          <a:xfrm>
            <a:off x="342656" y="3689848"/>
            <a:ext cx="16500" cy="818100"/>
          </a:xfrm>
          <a:prstGeom prst="rect">
            <a:avLst/>
          </a:prstGeom>
          <a:solidFill>
            <a:srgbClr val="FFFFFF"/>
          </a:solidFill>
          <a:ln w="508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350" name="Google Shape;350;p49"/>
          <p:cNvSpPr txBox="1"/>
          <p:nvPr/>
        </p:nvSpPr>
        <p:spPr>
          <a:xfrm>
            <a:off x="5136878" y="2605050"/>
            <a:ext cx="1520400" cy="769500"/>
          </a:xfrm>
          <a:prstGeom prst="rect">
            <a:avLst/>
          </a:prstGeom>
          <a:noFill/>
          <a:ln>
            <a:noFill/>
          </a:ln>
        </p:spPr>
        <p:txBody>
          <a:bodyPr spcFirstLastPara="1" wrap="square" lIns="91425" tIns="45700" rIns="91425" bIns="45700" anchor="t" anchorCtr="0">
            <a:noAutofit/>
          </a:bodyPr>
          <a:lstStyle/>
          <a:p>
            <a:pPr marL="342900" marR="0" lvl="4"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Column Chart</a:t>
            </a:r>
            <a:endParaRPr/>
          </a:p>
          <a:p>
            <a:pPr marL="342900" marR="0" lvl="4"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Bar Chart</a:t>
            </a:r>
            <a:endParaRPr/>
          </a:p>
          <a:p>
            <a:pPr marL="342900" marR="0" lvl="4"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Scatter Chart</a:t>
            </a:r>
            <a:endParaRPr/>
          </a:p>
          <a:p>
            <a:pPr marL="342900" marR="0" lvl="4"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Treemap </a:t>
            </a:r>
            <a:endParaRPr/>
          </a:p>
        </p:txBody>
      </p:sp>
      <p:sp>
        <p:nvSpPr>
          <p:cNvPr id="351" name="Google Shape;351;p49"/>
          <p:cNvSpPr/>
          <p:nvPr/>
        </p:nvSpPr>
        <p:spPr>
          <a:xfrm>
            <a:off x="7287756" y="1335609"/>
            <a:ext cx="1551300" cy="3224100"/>
          </a:xfrm>
          <a:prstGeom prst="rect">
            <a:avLst/>
          </a:prstGeom>
          <a:solidFill>
            <a:srgbClr val="F2F2F2"/>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2" name="Google Shape;352;p49"/>
          <p:cNvSpPr txBox="1"/>
          <p:nvPr/>
        </p:nvSpPr>
        <p:spPr>
          <a:xfrm>
            <a:off x="3883380" y="2605050"/>
            <a:ext cx="1479900" cy="769500"/>
          </a:xfrm>
          <a:prstGeom prst="rect">
            <a:avLst/>
          </a:prstGeom>
          <a:noFill/>
          <a:ln>
            <a:noFill/>
          </a:ln>
        </p:spPr>
        <p:txBody>
          <a:bodyPr spcFirstLastPara="1" wrap="square" lIns="91425" tIns="45700" rIns="91425" bIns="45700" anchor="t" anchorCtr="0">
            <a:noAutofit/>
          </a:bodyPr>
          <a:lstStyle/>
          <a:p>
            <a:pPr marL="342900" marR="0" lvl="8"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Filter</a:t>
            </a:r>
            <a:endParaRPr/>
          </a:p>
          <a:p>
            <a:pPr marL="342900" marR="0" lvl="8"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Table</a:t>
            </a:r>
            <a:endParaRPr/>
          </a:p>
          <a:p>
            <a:pPr marL="342900" marR="0" lvl="8"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Card</a:t>
            </a:r>
            <a:endParaRPr/>
          </a:p>
          <a:p>
            <a:pPr marL="342900" marR="0" lvl="8" indent="-241300" algn="l" rtl="0">
              <a:lnSpc>
                <a:spcPct val="100000"/>
              </a:lnSpc>
              <a:spcBef>
                <a:spcPts val="0"/>
              </a:spcBef>
              <a:spcAft>
                <a:spcPts val="0"/>
              </a:spcAft>
              <a:buClr>
                <a:srgbClr val="03405A"/>
              </a:buClr>
              <a:buSzPts val="1200"/>
              <a:buFont typeface="Montserrat"/>
              <a:buChar char="●"/>
            </a:pPr>
            <a:r>
              <a:rPr lang="en" sz="1100" b="0" i="0" u="none" strike="noStrike" cap="none">
                <a:solidFill>
                  <a:srgbClr val="03405A"/>
                </a:solidFill>
                <a:latin typeface="Montserrat"/>
                <a:ea typeface="Montserrat"/>
                <a:cs typeface="Montserrat"/>
                <a:sym typeface="Montserrat"/>
              </a:rPr>
              <a:t>Line Chart</a:t>
            </a:r>
            <a:endParaRPr/>
          </a:p>
        </p:txBody>
      </p:sp>
      <p:sp>
        <p:nvSpPr>
          <p:cNvPr id="353" name="Google Shape;353;p49"/>
          <p:cNvSpPr/>
          <p:nvPr/>
        </p:nvSpPr>
        <p:spPr>
          <a:xfrm rot="5400000">
            <a:off x="5419307" y="2805459"/>
            <a:ext cx="3224100" cy="284400"/>
          </a:xfrm>
          <a:prstGeom prst="triangle">
            <a:avLst>
              <a:gd name="adj" fmla="val 50000"/>
            </a:avLst>
          </a:prstGeom>
          <a:solidFill>
            <a:srgbClr val="4A66AC"/>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pic>
        <p:nvPicPr>
          <p:cNvPr id="354" name="Google Shape;354;p49" descr="Graphical user interface, application&#10;&#10;Description automatically generated"/>
          <p:cNvPicPr preferRelativeResize="0"/>
          <p:nvPr/>
        </p:nvPicPr>
        <p:blipFill rotWithShape="1">
          <a:blip r:embed="rId3">
            <a:alphaModFix/>
          </a:blip>
          <a:srcRect l="16522" t="12112" r="7374" b="7778"/>
          <a:stretch/>
        </p:blipFill>
        <p:spPr>
          <a:xfrm>
            <a:off x="7562852" y="2449413"/>
            <a:ext cx="1007178" cy="741117"/>
          </a:xfrm>
          <a:prstGeom prst="rect">
            <a:avLst/>
          </a:prstGeom>
          <a:noFill/>
          <a:ln w="9525" cap="flat" cmpd="sng">
            <a:solidFill>
              <a:srgbClr val="000000"/>
            </a:solidFill>
            <a:prstDash val="solid"/>
            <a:round/>
            <a:headEnd type="none" w="sm" len="sm"/>
            <a:tailEnd type="none" w="sm" len="sm"/>
          </a:ln>
        </p:spPr>
      </p:pic>
      <p:pic>
        <p:nvPicPr>
          <p:cNvPr id="355" name="Google Shape;355;p49" descr="Icon&#10;&#10;Description automatically generated"/>
          <p:cNvPicPr preferRelativeResize="0"/>
          <p:nvPr/>
        </p:nvPicPr>
        <p:blipFill rotWithShape="1">
          <a:blip r:embed="rId4">
            <a:alphaModFix/>
          </a:blip>
          <a:srcRect/>
          <a:stretch/>
        </p:blipFill>
        <p:spPr>
          <a:xfrm>
            <a:off x="7560939" y="1467118"/>
            <a:ext cx="988962" cy="741117"/>
          </a:xfrm>
          <a:prstGeom prst="rect">
            <a:avLst/>
          </a:prstGeom>
          <a:noFill/>
          <a:ln w="9525" cap="flat" cmpd="sng">
            <a:solidFill>
              <a:srgbClr val="000000"/>
            </a:solidFill>
            <a:prstDash val="solid"/>
            <a:round/>
            <a:headEnd type="none" w="sm" len="sm"/>
            <a:tailEnd type="none" w="sm" len="sm"/>
          </a:ln>
        </p:spPr>
      </p:pic>
      <p:sp>
        <p:nvSpPr>
          <p:cNvPr id="356" name="Google Shape;356;p49"/>
          <p:cNvSpPr txBox="1"/>
          <p:nvPr/>
        </p:nvSpPr>
        <p:spPr>
          <a:xfrm>
            <a:off x="1825975" y="2681250"/>
            <a:ext cx="2214300" cy="615000"/>
          </a:xfrm>
          <a:prstGeom prst="rect">
            <a:avLst/>
          </a:prstGeom>
          <a:noFill/>
          <a:ln>
            <a:noFill/>
          </a:ln>
        </p:spPr>
        <p:txBody>
          <a:bodyPr spcFirstLastPara="1" wrap="square" lIns="91425" tIns="45700" rIns="91425" bIns="45700" anchor="ctr" anchorCtr="0">
            <a:noAutofit/>
          </a:bodyPr>
          <a:lstStyle/>
          <a:p>
            <a:pPr marL="7950" marR="0" lvl="0" indent="0" algn="l" rtl="0">
              <a:lnSpc>
                <a:spcPct val="100000"/>
              </a:lnSpc>
              <a:spcBef>
                <a:spcPts val="0"/>
              </a:spcBef>
              <a:spcAft>
                <a:spcPts val="0"/>
              </a:spcAft>
              <a:buNone/>
            </a:pPr>
            <a:r>
              <a:rPr lang="en" sz="1100" b="1">
                <a:solidFill>
                  <a:srgbClr val="03405A"/>
                </a:solidFill>
                <a:latin typeface="Montserrat"/>
                <a:ea typeface="Montserrat"/>
                <a:cs typeface="Montserrat"/>
                <a:sym typeface="Montserrat"/>
              </a:rPr>
              <a:t>We will dive into the following types of visuals in Power BI:</a:t>
            </a:r>
            <a:endParaRPr b="1"/>
          </a:p>
        </p:txBody>
      </p:sp>
      <p:grpSp>
        <p:nvGrpSpPr>
          <p:cNvPr id="357" name="Google Shape;357;p49"/>
          <p:cNvGrpSpPr/>
          <p:nvPr/>
        </p:nvGrpSpPr>
        <p:grpSpPr>
          <a:xfrm>
            <a:off x="7637156" y="3460259"/>
            <a:ext cx="858031" cy="997886"/>
            <a:chOff x="6294820" y="1531527"/>
            <a:chExt cx="2225761" cy="2588550"/>
          </a:xfrm>
        </p:grpSpPr>
        <p:pic>
          <p:nvPicPr>
            <p:cNvPr id="358" name="Google Shape;358;p49"/>
            <p:cNvPicPr preferRelativeResize="0"/>
            <p:nvPr/>
          </p:nvPicPr>
          <p:blipFill>
            <a:blip r:embed="rId5">
              <a:alphaModFix/>
            </a:blip>
            <a:stretch>
              <a:fillRect/>
            </a:stretch>
          </p:blipFill>
          <p:spPr>
            <a:xfrm>
              <a:off x="6294820" y="1531527"/>
              <a:ext cx="2225761" cy="2588550"/>
            </a:xfrm>
            <a:prstGeom prst="rect">
              <a:avLst/>
            </a:prstGeom>
            <a:noFill/>
            <a:ln w="9525" cap="flat" cmpd="sng">
              <a:solidFill>
                <a:srgbClr val="000000"/>
              </a:solidFill>
              <a:prstDash val="solid"/>
              <a:round/>
              <a:headEnd type="none" w="sm" len="sm"/>
              <a:tailEnd type="none" w="sm" len="sm"/>
            </a:ln>
          </p:spPr>
        </p:pic>
        <p:sp>
          <p:nvSpPr>
            <p:cNvPr id="359" name="Google Shape;359;p49"/>
            <p:cNvSpPr/>
            <p:nvPr/>
          </p:nvSpPr>
          <p:spPr>
            <a:xfrm rot="10800000" flipH="1">
              <a:off x="6921550" y="3573075"/>
              <a:ext cx="446400" cy="488700"/>
            </a:xfrm>
            <a:prstGeom prst="ellipse">
              <a:avLst/>
            </a:prstGeom>
            <a:noFill/>
            <a:ln w="19050" cap="flat" cmpd="sng">
              <a:solidFill>
                <a:srgbClr val="FF0000"/>
              </a:solidFill>
              <a:prstDash val="solid"/>
              <a:round/>
              <a:headEnd type="none" w="sm" len="sm"/>
              <a:tailEnd type="none" w="sm" len="sm"/>
            </a:ln>
          </p:spPr>
          <p:txBody>
            <a:bodyPr spcFirstLastPara="1" wrap="square" lIns="27000" tIns="27000" rIns="27000" bIns="27000" anchor="ctr" anchorCtr="0">
              <a:noAutofit/>
            </a:bodyPr>
            <a:lstStyle/>
            <a:p>
              <a:pPr marL="0" marR="0" lvl="0" indent="0" algn="ctr" rtl="0">
                <a:lnSpc>
                  <a:spcPct val="110000"/>
                </a:lnSpc>
                <a:spcBef>
                  <a:spcPts val="0"/>
                </a:spcBef>
                <a:spcAft>
                  <a:spcPts val="0"/>
                </a:spcAft>
                <a:buNone/>
              </a:pPr>
              <a:endParaRPr sz="1200">
                <a:solidFill>
                  <a:srgbClr val="90D1ED"/>
                </a:solidFill>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0"/>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365" name="Google Shape;365;p50"/>
          <p:cNvSpPr/>
          <p:nvPr/>
        </p:nvSpPr>
        <p:spPr>
          <a:xfrm>
            <a:off x="603055" y="7005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Overview of Power BI</a:t>
            </a:r>
            <a:endParaRPr sz="1900">
              <a:solidFill>
                <a:schemeClr val="accent3"/>
              </a:solidFill>
              <a:latin typeface="Montserrat"/>
              <a:ea typeface="Montserrat"/>
              <a:cs typeface="Montserrat"/>
              <a:sym typeface="Montserrat"/>
            </a:endParaRPr>
          </a:p>
        </p:txBody>
      </p:sp>
      <p:sp>
        <p:nvSpPr>
          <p:cNvPr id="366" name="Google Shape;366;p50"/>
          <p:cNvSpPr/>
          <p:nvPr/>
        </p:nvSpPr>
        <p:spPr>
          <a:xfrm>
            <a:off x="603055" y="250583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Data Manipulation and Data Engineering in Power BI</a:t>
            </a:r>
            <a:endParaRPr sz="1900" i="0" u="none" strike="noStrike" cap="none">
              <a:solidFill>
                <a:schemeClr val="accent3"/>
              </a:solidFill>
              <a:latin typeface="Montserrat"/>
              <a:ea typeface="Montserrat"/>
              <a:cs typeface="Montserrat"/>
              <a:sym typeface="Montserrat"/>
            </a:endParaRPr>
          </a:p>
        </p:txBody>
      </p:sp>
      <p:sp>
        <p:nvSpPr>
          <p:cNvPr id="367" name="Google Shape;367;p50"/>
          <p:cNvSpPr/>
          <p:nvPr/>
        </p:nvSpPr>
        <p:spPr>
          <a:xfrm>
            <a:off x="603055" y="13022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Using Data in Power BI</a:t>
            </a:r>
            <a:endParaRPr sz="1900" i="0" u="none" strike="noStrike" cap="none">
              <a:solidFill>
                <a:schemeClr val="accent3"/>
              </a:solidFill>
              <a:latin typeface="Montserrat"/>
              <a:ea typeface="Montserrat"/>
              <a:cs typeface="Montserrat"/>
              <a:sym typeface="Montserrat"/>
            </a:endParaRPr>
          </a:p>
        </p:txBody>
      </p:sp>
      <p:sp>
        <p:nvSpPr>
          <p:cNvPr id="368" name="Google Shape;368;p50"/>
          <p:cNvSpPr/>
          <p:nvPr/>
        </p:nvSpPr>
        <p:spPr>
          <a:xfrm>
            <a:off x="603055" y="190406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A Framework for Producing World-Class Visuals</a:t>
            </a:r>
            <a:endParaRPr sz="1900" i="0" u="none" strike="noStrike" cap="none">
              <a:solidFill>
                <a:schemeClr val="accent3"/>
              </a:solidFill>
              <a:latin typeface="Montserrat"/>
              <a:ea typeface="Montserrat"/>
              <a:cs typeface="Montserrat"/>
              <a:sym typeface="Montserrat"/>
            </a:endParaRPr>
          </a:p>
        </p:txBody>
      </p:sp>
      <p:sp>
        <p:nvSpPr>
          <p:cNvPr id="369" name="Google Shape;369;p50"/>
          <p:cNvSpPr/>
          <p:nvPr/>
        </p:nvSpPr>
        <p:spPr>
          <a:xfrm>
            <a:off x="603055" y="31076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Creating and Formatting Visuals in Power BI</a:t>
            </a:r>
            <a:endParaRPr sz="1900">
              <a:solidFill>
                <a:schemeClr val="accent3"/>
              </a:solidFill>
              <a:latin typeface="Montserrat"/>
              <a:ea typeface="Montserrat"/>
              <a:cs typeface="Montserrat"/>
              <a:sym typeface="Montserrat"/>
            </a:endParaRPr>
          </a:p>
        </p:txBody>
      </p:sp>
      <p:sp>
        <p:nvSpPr>
          <p:cNvPr id="370" name="Google Shape;370;p50"/>
          <p:cNvSpPr/>
          <p:nvPr/>
        </p:nvSpPr>
        <p:spPr>
          <a:xfrm>
            <a:off x="603055" y="3709386"/>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Dashboarding Best Practise</a:t>
            </a:r>
            <a:endParaRPr sz="1900" b="1">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lvl="0" indent="0" algn="l" rtl="0">
              <a:spcBef>
                <a:spcPts val="0"/>
              </a:spcBef>
              <a:spcAft>
                <a:spcPts val="0"/>
              </a:spcAft>
              <a:buSzPts val="1400"/>
              <a:buNone/>
            </a:pPr>
            <a:r>
              <a:rPr lang="en" sz="1800"/>
              <a:t>Dashboarding Best Practise</a:t>
            </a:r>
            <a:endParaRPr sz="1800"/>
          </a:p>
        </p:txBody>
      </p:sp>
      <p:sp>
        <p:nvSpPr>
          <p:cNvPr id="376" name="Google Shape;376;p51"/>
          <p:cNvSpPr txBox="1"/>
          <p:nvPr/>
        </p:nvSpPr>
        <p:spPr>
          <a:xfrm>
            <a:off x="225575" y="725380"/>
            <a:ext cx="8674500" cy="615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900"/>
              <a:buFont typeface="Arial"/>
              <a:buNone/>
            </a:pPr>
            <a:r>
              <a:rPr lang="en" sz="1200">
                <a:highlight>
                  <a:srgbClr val="FFFFFF"/>
                </a:highlight>
                <a:latin typeface="Montserrat"/>
                <a:ea typeface="Montserrat"/>
                <a:cs typeface="Montserrat"/>
                <a:sym typeface="Montserrat"/>
              </a:rPr>
              <a:t>In this section we review:</a:t>
            </a:r>
            <a:endParaRPr sz="1200">
              <a:highlight>
                <a:srgbClr val="FFFFFF"/>
              </a:highlight>
              <a:latin typeface="Montserrat"/>
              <a:ea typeface="Montserrat"/>
              <a:cs typeface="Montserrat"/>
              <a:sym typeface="Montserrat"/>
            </a:endParaRPr>
          </a:p>
        </p:txBody>
      </p:sp>
      <p:sp>
        <p:nvSpPr>
          <p:cNvPr id="377" name="Google Shape;377;p51"/>
          <p:cNvSpPr/>
          <p:nvPr/>
        </p:nvSpPr>
        <p:spPr>
          <a:xfrm>
            <a:off x="241525" y="4800550"/>
            <a:ext cx="51528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ontserrat"/>
              <a:ea typeface="Montserrat"/>
              <a:cs typeface="Montserrat"/>
              <a:sym typeface="Montserrat"/>
            </a:endParaRPr>
          </a:p>
        </p:txBody>
      </p:sp>
      <p:grpSp>
        <p:nvGrpSpPr>
          <p:cNvPr id="378" name="Google Shape;378;p51"/>
          <p:cNvGrpSpPr/>
          <p:nvPr/>
        </p:nvGrpSpPr>
        <p:grpSpPr>
          <a:xfrm>
            <a:off x="210296" y="1191275"/>
            <a:ext cx="4771454" cy="491393"/>
            <a:chOff x="1048496" y="1343675"/>
            <a:chExt cx="4771454" cy="491393"/>
          </a:xfrm>
        </p:grpSpPr>
        <p:sp>
          <p:nvSpPr>
            <p:cNvPr id="379" name="Google Shape;379;p51"/>
            <p:cNvSpPr/>
            <p:nvPr/>
          </p:nvSpPr>
          <p:spPr>
            <a:xfrm>
              <a:off x="1256650" y="1343675"/>
              <a:ext cx="4563300" cy="489900"/>
            </a:xfrm>
            <a:prstGeom prst="rect">
              <a:avLst/>
            </a:prstGeom>
            <a:solidFill>
              <a:srgbClr val="242852"/>
            </a:solid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a:solidFill>
                    <a:srgbClr val="FFFFFF"/>
                  </a:solidFill>
                  <a:latin typeface="Montserrat"/>
                  <a:ea typeface="Montserrat"/>
                  <a:cs typeface="Montserrat"/>
                  <a:sym typeface="Montserrat"/>
                </a:rPr>
                <a:t>Ways to keep visuals relevant to your      audience</a:t>
              </a:r>
              <a:endParaRPr>
                <a:solidFill>
                  <a:srgbClr val="FFFFFF"/>
                </a:solidFill>
                <a:latin typeface="Montserrat"/>
                <a:ea typeface="Montserrat"/>
                <a:cs typeface="Montserrat"/>
                <a:sym typeface="Montserrat"/>
              </a:endParaRPr>
            </a:p>
          </p:txBody>
        </p:sp>
        <p:sp>
          <p:nvSpPr>
            <p:cNvPr id="380" name="Google Shape;380;p51"/>
            <p:cNvSpPr/>
            <p:nvPr/>
          </p:nvSpPr>
          <p:spPr>
            <a:xfrm>
              <a:off x="1048496" y="1345168"/>
              <a:ext cx="489900" cy="489900"/>
            </a:xfrm>
            <a:prstGeom prst="ellipse">
              <a:avLst/>
            </a:prstGeom>
            <a:solidFill>
              <a:srgbClr val="242852"/>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1</a:t>
              </a:r>
              <a:endParaRPr sz="1400" b="1" i="0" u="none" strike="noStrike" cap="none">
                <a:solidFill>
                  <a:srgbClr val="FFFFFF"/>
                </a:solidFill>
                <a:latin typeface="Montserrat"/>
                <a:ea typeface="Montserrat"/>
                <a:cs typeface="Montserrat"/>
                <a:sym typeface="Montserrat"/>
              </a:endParaRPr>
            </a:p>
          </p:txBody>
        </p:sp>
      </p:grpSp>
      <p:grpSp>
        <p:nvGrpSpPr>
          <p:cNvPr id="381" name="Google Shape;381;p51"/>
          <p:cNvGrpSpPr/>
          <p:nvPr/>
        </p:nvGrpSpPr>
        <p:grpSpPr>
          <a:xfrm>
            <a:off x="210296" y="1919776"/>
            <a:ext cx="4798946" cy="491402"/>
            <a:chOff x="1048496" y="1925898"/>
            <a:chExt cx="4798946" cy="491402"/>
          </a:xfrm>
        </p:grpSpPr>
        <p:sp>
          <p:nvSpPr>
            <p:cNvPr id="382" name="Google Shape;382;p51"/>
            <p:cNvSpPr/>
            <p:nvPr/>
          </p:nvSpPr>
          <p:spPr>
            <a:xfrm>
              <a:off x="1284143" y="1927400"/>
              <a:ext cx="4563300" cy="489900"/>
            </a:xfrm>
            <a:prstGeom prst="rect">
              <a:avLst/>
            </a:prstGeom>
            <a:solidFill>
              <a:srgbClr val="4A66AC"/>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a:solidFill>
                    <a:srgbClr val="FFFFFF"/>
                  </a:solidFill>
                  <a:latin typeface="Montserrat"/>
                  <a:ea typeface="Montserrat"/>
                  <a:cs typeface="Montserrat"/>
                  <a:sym typeface="Montserrat"/>
                </a:rPr>
                <a:t>Ways to group relevant data</a:t>
              </a:r>
              <a:endParaRPr>
                <a:solidFill>
                  <a:srgbClr val="FFFFFF"/>
                </a:solidFill>
                <a:latin typeface="Montserrat"/>
                <a:ea typeface="Montserrat"/>
                <a:cs typeface="Montserrat"/>
                <a:sym typeface="Montserrat"/>
              </a:endParaRPr>
            </a:p>
          </p:txBody>
        </p:sp>
        <p:sp>
          <p:nvSpPr>
            <p:cNvPr id="383" name="Google Shape;383;p51"/>
            <p:cNvSpPr/>
            <p:nvPr/>
          </p:nvSpPr>
          <p:spPr>
            <a:xfrm>
              <a:off x="1048496" y="1925898"/>
              <a:ext cx="489900" cy="489900"/>
            </a:xfrm>
            <a:prstGeom prst="ellipse">
              <a:avLst/>
            </a:prstGeom>
            <a:solidFill>
              <a:srgbClr val="4A66AC"/>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2</a:t>
              </a:r>
              <a:endParaRPr sz="1400" b="1" i="0" u="none" strike="noStrike" cap="none">
                <a:solidFill>
                  <a:srgbClr val="FFFFFF"/>
                </a:solidFill>
                <a:latin typeface="Montserrat"/>
                <a:ea typeface="Montserrat"/>
                <a:cs typeface="Montserrat"/>
                <a:sym typeface="Montserrat"/>
              </a:endParaRPr>
            </a:p>
          </p:txBody>
        </p:sp>
      </p:grpSp>
      <p:grpSp>
        <p:nvGrpSpPr>
          <p:cNvPr id="384" name="Google Shape;384;p51"/>
          <p:cNvGrpSpPr/>
          <p:nvPr/>
        </p:nvGrpSpPr>
        <p:grpSpPr>
          <a:xfrm>
            <a:off x="210296" y="2648287"/>
            <a:ext cx="4798946" cy="491398"/>
            <a:chOff x="1048496" y="2582827"/>
            <a:chExt cx="4798946" cy="491398"/>
          </a:xfrm>
        </p:grpSpPr>
        <p:sp>
          <p:nvSpPr>
            <p:cNvPr id="385" name="Google Shape;385;p51"/>
            <p:cNvSpPr/>
            <p:nvPr/>
          </p:nvSpPr>
          <p:spPr>
            <a:xfrm>
              <a:off x="1284143" y="2584325"/>
              <a:ext cx="4563300" cy="489900"/>
            </a:xfrm>
            <a:prstGeom prst="rect">
              <a:avLst/>
            </a:prstGeom>
            <a:solidFill>
              <a:srgbClr val="03405A"/>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a:solidFill>
                    <a:srgbClr val="FFFFFF"/>
                  </a:solidFill>
                  <a:latin typeface="Montserrat"/>
                  <a:ea typeface="Montserrat"/>
                  <a:cs typeface="Montserrat"/>
                  <a:sym typeface="Montserrat"/>
                </a:rPr>
                <a:t>How not to clutter visuals and reports</a:t>
              </a:r>
              <a:endParaRPr>
                <a:latin typeface="Montserrat"/>
                <a:ea typeface="Montserrat"/>
                <a:cs typeface="Montserrat"/>
                <a:sym typeface="Montserrat"/>
              </a:endParaRPr>
            </a:p>
          </p:txBody>
        </p:sp>
        <p:sp>
          <p:nvSpPr>
            <p:cNvPr id="386" name="Google Shape;386;p51"/>
            <p:cNvSpPr/>
            <p:nvPr/>
          </p:nvSpPr>
          <p:spPr>
            <a:xfrm>
              <a:off x="1048496" y="2582827"/>
              <a:ext cx="489900" cy="489900"/>
            </a:xfrm>
            <a:prstGeom prst="ellipse">
              <a:avLst/>
            </a:prstGeom>
            <a:solidFill>
              <a:srgbClr val="03405A"/>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3</a:t>
              </a:r>
              <a:endParaRPr sz="1400" b="1" i="0" u="none" strike="noStrike" cap="none">
                <a:solidFill>
                  <a:srgbClr val="FFFFFF"/>
                </a:solidFill>
                <a:latin typeface="Montserrat"/>
                <a:ea typeface="Montserrat"/>
                <a:cs typeface="Montserrat"/>
                <a:sym typeface="Montserrat"/>
              </a:endParaRPr>
            </a:p>
          </p:txBody>
        </p:sp>
      </p:grpSp>
      <p:grpSp>
        <p:nvGrpSpPr>
          <p:cNvPr id="387" name="Google Shape;387;p51"/>
          <p:cNvGrpSpPr/>
          <p:nvPr/>
        </p:nvGrpSpPr>
        <p:grpSpPr>
          <a:xfrm>
            <a:off x="210296" y="3376793"/>
            <a:ext cx="4771454" cy="491393"/>
            <a:chOff x="1048496" y="3315957"/>
            <a:chExt cx="4771454" cy="491393"/>
          </a:xfrm>
        </p:grpSpPr>
        <p:sp>
          <p:nvSpPr>
            <p:cNvPr id="388" name="Google Shape;388;p51"/>
            <p:cNvSpPr/>
            <p:nvPr/>
          </p:nvSpPr>
          <p:spPr>
            <a:xfrm>
              <a:off x="1256650" y="3317450"/>
              <a:ext cx="4563300" cy="489900"/>
            </a:xfrm>
            <a:prstGeom prst="rect">
              <a:avLst/>
            </a:prstGeom>
            <a:solidFill>
              <a:srgbClr val="5AA2AE"/>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a:solidFill>
                    <a:srgbClr val="FFFFFF"/>
                  </a:solidFill>
                  <a:latin typeface="Montserrat"/>
                  <a:ea typeface="Montserrat"/>
                  <a:cs typeface="Montserrat"/>
                  <a:sym typeface="Montserrat"/>
                </a:rPr>
                <a:t>How to avoid overlaying graphs</a:t>
              </a:r>
              <a:endParaRPr>
                <a:latin typeface="Montserrat"/>
                <a:ea typeface="Montserrat"/>
                <a:cs typeface="Montserrat"/>
                <a:sym typeface="Montserrat"/>
              </a:endParaRPr>
            </a:p>
          </p:txBody>
        </p:sp>
        <p:sp>
          <p:nvSpPr>
            <p:cNvPr id="389" name="Google Shape;389;p51"/>
            <p:cNvSpPr/>
            <p:nvPr/>
          </p:nvSpPr>
          <p:spPr>
            <a:xfrm>
              <a:off x="1048496" y="3315957"/>
              <a:ext cx="489900" cy="489900"/>
            </a:xfrm>
            <a:prstGeom prst="ellipse">
              <a:avLst/>
            </a:prstGeom>
            <a:solidFill>
              <a:srgbClr val="5AA2AE"/>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4</a:t>
              </a:r>
              <a:endParaRPr sz="1400" b="1" i="0" u="none" strike="noStrike" cap="none">
                <a:solidFill>
                  <a:srgbClr val="FFFFFF"/>
                </a:solidFill>
                <a:latin typeface="Montserrat"/>
                <a:ea typeface="Montserrat"/>
                <a:cs typeface="Montserrat"/>
                <a:sym typeface="Montserrat"/>
              </a:endParaRPr>
            </a:p>
          </p:txBody>
        </p:sp>
      </p:grpSp>
      <p:sp>
        <p:nvSpPr>
          <p:cNvPr id="390" name="Google Shape;390;p51"/>
          <p:cNvSpPr/>
          <p:nvPr/>
        </p:nvSpPr>
        <p:spPr>
          <a:xfrm rot="5400000">
            <a:off x="3640550" y="2803100"/>
            <a:ext cx="3483300" cy="291000"/>
          </a:xfrm>
          <a:prstGeom prst="triangle">
            <a:avLst>
              <a:gd name="adj" fmla="val 50000"/>
            </a:avLst>
          </a:prstGeom>
          <a:solidFill>
            <a:srgbClr val="90D1ED"/>
          </a:solidFill>
          <a:ln w="9525" cap="flat" cmpd="sng">
            <a:solidFill>
              <a:srgbClr val="2428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91" name="Google Shape;391;p51"/>
          <p:cNvSpPr/>
          <p:nvPr/>
        </p:nvSpPr>
        <p:spPr>
          <a:xfrm>
            <a:off x="5618350" y="1919775"/>
            <a:ext cx="3281100" cy="1948500"/>
          </a:xfrm>
          <a:prstGeom prst="rect">
            <a:avLst/>
          </a:prstGeom>
          <a:solidFill>
            <a:srgbClr val="FFFFFF"/>
          </a:solidFill>
          <a:ln w="28575" cap="flat" cmpd="sng">
            <a:solidFill>
              <a:srgbClr val="03405A"/>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We provide visual examples to clearly draw contrast between the mentioned do’s and don’ts of dashboard building.</a:t>
            </a:r>
            <a:endParaRPr>
              <a:latin typeface="Montserrat"/>
              <a:ea typeface="Montserrat"/>
              <a:cs typeface="Montserrat"/>
              <a:sym typeface="Montserrat"/>
            </a:endParaRPr>
          </a:p>
        </p:txBody>
      </p:sp>
      <p:grpSp>
        <p:nvGrpSpPr>
          <p:cNvPr id="392" name="Google Shape;392;p51"/>
          <p:cNvGrpSpPr/>
          <p:nvPr/>
        </p:nvGrpSpPr>
        <p:grpSpPr>
          <a:xfrm>
            <a:off x="210296" y="4029094"/>
            <a:ext cx="4771454" cy="491406"/>
            <a:chOff x="1048496" y="4029094"/>
            <a:chExt cx="4771454" cy="491406"/>
          </a:xfrm>
        </p:grpSpPr>
        <p:sp>
          <p:nvSpPr>
            <p:cNvPr id="393" name="Google Shape;393;p51"/>
            <p:cNvSpPr/>
            <p:nvPr/>
          </p:nvSpPr>
          <p:spPr>
            <a:xfrm>
              <a:off x="1256650" y="4030600"/>
              <a:ext cx="4563300" cy="489900"/>
            </a:xfrm>
            <a:prstGeom prst="rect">
              <a:avLst/>
            </a:prstGeom>
            <a:solidFill>
              <a:srgbClr val="9D90A0"/>
            </a:solid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n">
                  <a:solidFill>
                    <a:srgbClr val="FFFFFF"/>
                  </a:solidFill>
                  <a:latin typeface="Montserrat"/>
                  <a:ea typeface="Montserrat"/>
                  <a:cs typeface="Montserrat"/>
                  <a:sym typeface="Montserrat"/>
                </a:rPr>
                <a:t>How to correctly format a report</a:t>
              </a:r>
              <a:endParaRPr>
                <a:latin typeface="Montserrat"/>
                <a:ea typeface="Montserrat"/>
                <a:cs typeface="Montserrat"/>
                <a:sym typeface="Montserrat"/>
              </a:endParaRPr>
            </a:p>
          </p:txBody>
        </p:sp>
        <p:sp>
          <p:nvSpPr>
            <p:cNvPr id="394" name="Google Shape;394;p51"/>
            <p:cNvSpPr/>
            <p:nvPr/>
          </p:nvSpPr>
          <p:spPr>
            <a:xfrm>
              <a:off x="1048496" y="4029094"/>
              <a:ext cx="489900" cy="489900"/>
            </a:xfrm>
            <a:prstGeom prst="ellipse">
              <a:avLst/>
            </a:prstGeom>
            <a:solidFill>
              <a:srgbClr val="9D90A0"/>
            </a:solid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latin typeface="Montserrat"/>
                  <a:ea typeface="Montserrat"/>
                  <a:cs typeface="Montserrat"/>
                  <a:sym typeface="Montserrat"/>
                </a:rPr>
                <a:t>5</a:t>
              </a:r>
              <a:endParaRPr sz="1400" b="1" i="0" u="none" strike="noStrike" cap="none">
                <a:solidFill>
                  <a:srgbClr val="FFFFFF"/>
                </a:solidFill>
                <a:latin typeface="Montserrat"/>
                <a:ea typeface="Montserrat"/>
                <a:cs typeface="Montserrat"/>
                <a:sym typeface="Montserra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9"/>
          <p:cNvSpPr txBox="1">
            <a:spLocks noGrp="1"/>
          </p:cNvSpPr>
          <p:nvPr>
            <p:ph type="title"/>
          </p:nvPr>
        </p:nvSpPr>
        <p:spPr>
          <a:xfrm>
            <a:off x="225594" y="118975"/>
            <a:ext cx="4355100" cy="615300"/>
          </a:xfrm>
          <a:prstGeom prst="rect">
            <a:avLst/>
          </a:prstGeom>
        </p:spPr>
        <p:txBody>
          <a:bodyPr spcFirstLastPara="1" wrap="square" lIns="65100" tIns="65100" rIns="65100" bIns="65100" anchor="ctr" anchorCtr="0">
            <a:noAutofit/>
          </a:bodyPr>
          <a:lstStyle/>
          <a:p>
            <a:pPr marL="0" lvl="0" indent="0" algn="l" rtl="0">
              <a:spcBef>
                <a:spcPts val="0"/>
              </a:spcBef>
              <a:spcAft>
                <a:spcPts val="0"/>
              </a:spcAft>
              <a:buNone/>
            </a:pPr>
            <a:r>
              <a:rPr lang="en"/>
              <a:t>Overview</a:t>
            </a:r>
            <a:endParaRPr/>
          </a:p>
        </p:txBody>
      </p:sp>
      <p:sp>
        <p:nvSpPr>
          <p:cNvPr id="174" name="Google Shape;174;p39"/>
          <p:cNvSpPr txBox="1">
            <a:spLocks noGrp="1"/>
          </p:cNvSpPr>
          <p:nvPr>
            <p:ph type="body" idx="1"/>
          </p:nvPr>
        </p:nvSpPr>
        <p:spPr>
          <a:xfrm>
            <a:off x="225589" y="738862"/>
            <a:ext cx="8669100" cy="357300"/>
          </a:xfrm>
          <a:prstGeom prst="rect">
            <a:avLst/>
          </a:prstGeom>
        </p:spPr>
        <p:txBody>
          <a:bodyPr spcFirstLastPara="1" wrap="square" lIns="65100" tIns="65100" rIns="65100" bIns="65100" anchor="t" anchorCtr="0">
            <a:noAutofit/>
          </a:bodyPr>
          <a:lstStyle/>
          <a:p>
            <a:pPr marL="0" lvl="0" indent="0" algn="l" rtl="0">
              <a:spcBef>
                <a:spcPts val="200"/>
              </a:spcBef>
              <a:spcAft>
                <a:spcPts val="200"/>
              </a:spcAft>
              <a:buNone/>
            </a:pPr>
            <a:r>
              <a:rPr lang="en"/>
              <a:t>This tutorial is laid out as follows:</a:t>
            </a:r>
            <a:endParaRPr/>
          </a:p>
        </p:txBody>
      </p:sp>
      <p:sp>
        <p:nvSpPr>
          <p:cNvPr id="175" name="Google Shape;175;p39"/>
          <p:cNvSpPr txBox="1"/>
          <p:nvPr/>
        </p:nvSpPr>
        <p:spPr>
          <a:xfrm>
            <a:off x="225600" y="1918895"/>
            <a:ext cx="8674500" cy="1723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000"/>
              <a:buFont typeface="Arial"/>
              <a:buNone/>
            </a:pPr>
            <a:r>
              <a:rPr lang="en" sz="1800">
                <a:latin typeface="Montserrat"/>
                <a:ea typeface="Montserrat"/>
                <a:cs typeface="Montserrat"/>
                <a:sym typeface="Montserrat"/>
              </a:rPr>
              <a:t>In this tutorial, we will be giving you a high level overview of the content covered in the </a:t>
            </a:r>
            <a:r>
              <a:rPr lang="en" sz="1800" b="1">
                <a:solidFill>
                  <a:srgbClr val="03405A"/>
                </a:solidFill>
                <a:latin typeface="Montserrat"/>
                <a:ea typeface="Montserrat"/>
                <a:cs typeface="Montserrat"/>
                <a:sym typeface="Montserrat"/>
              </a:rPr>
              <a:t>Visualisation for Data Science Digital Skill</a:t>
            </a:r>
            <a:r>
              <a:rPr lang="en" sz="1800">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marL="0" lvl="0" indent="0" algn="l" rtl="0">
              <a:spcBef>
                <a:spcPts val="0"/>
              </a:spcBef>
              <a:spcAft>
                <a:spcPts val="0"/>
              </a:spcAft>
              <a:buClr>
                <a:srgbClr val="000000"/>
              </a:buClr>
              <a:buSzPts val="1000"/>
              <a:buFont typeface="Arial"/>
              <a:buNone/>
            </a:pPr>
            <a:endParaRPr sz="1000">
              <a:solidFill>
                <a:srgbClr val="000000"/>
              </a:solidFill>
              <a:latin typeface="Montserrat"/>
              <a:ea typeface="Montserrat"/>
              <a:cs typeface="Montserrat"/>
              <a:sym typeface="Montserrat"/>
            </a:endParaRPr>
          </a:p>
          <a:p>
            <a:pPr marL="0" lvl="0" indent="0" algn="l" rtl="0">
              <a:spcBef>
                <a:spcPts val="0"/>
              </a:spcBef>
              <a:spcAft>
                <a:spcPts val="0"/>
              </a:spcAft>
              <a:buNone/>
            </a:pPr>
            <a:r>
              <a:rPr lang="en" sz="1800">
                <a:latin typeface="Montserrat"/>
                <a:ea typeface="Montserrat"/>
                <a:cs typeface="Montserrat"/>
                <a:sym typeface="Montserrat"/>
              </a:rPr>
              <a:t>The </a:t>
            </a:r>
            <a:r>
              <a:rPr lang="en" sz="1800" b="1">
                <a:solidFill>
                  <a:srgbClr val="03405A"/>
                </a:solidFill>
                <a:latin typeface="Montserrat"/>
                <a:ea typeface="Montserrat"/>
                <a:cs typeface="Montserrat"/>
                <a:sym typeface="Montserrat"/>
              </a:rPr>
              <a:t>main objective of this overview</a:t>
            </a:r>
            <a:r>
              <a:rPr lang="en" sz="1800">
                <a:latin typeface="Montserrat"/>
                <a:ea typeface="Montserrat"/>
                <a:cs typeface="Montserrat"/>
                <a:sym typeface="Montserrat"/>
              </a:rPr>
              <a:t> is to ensure that you have a good understanding of what is to come, how the digital skill is broken down, and what is in and out of scope for our upcoming learning. Let’s dive in! </a:t>
            </a:r>
            <a:endParaRPr sz="1800">
              <a:solidFill>
                <a:srgbClr val="000000"/>
              </a:solidFill>
              <a:latin typeface="Montserrat"/>
              <a:ea typeface="Montserrat"/>
              <a:cs typeface="Montserrat"/>
              <a:sym typeface="Montserrat"/>
            </a:endParaRPr>
          </a:p>
          <a:p>
            <a:pPr marL="0" lvl="0" indent="0" algn="l" rtl="0">
              <a:spcBef>
                <a:spcPts val="0"/>
              </a:spcBef>
              <a:spcAft>
                <a:spcPts val="0"/>
              </a:spcAft>
              <a:buNone/>
            </a:pPr>
            <a:endParaRPr sz="1800" b="1">
              <a:solidFill>
                <a:srgbClr val="03405A"/>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a:solidFill>
                <a:srgbClr val="000000"/>
              </a:solidFill>
              <a:latin typeface="Montserrat"/>
              <a:ea typeface="Montserrat"/>
              <a:cs typeface="Montserrat"/>
              <a:sym typeface="Montserrat"/>
            </a:endParaRPr>
          </a:p>
          <a:p>
            <a:pPr marL="1371600" marR="0" lvl="0" indent="0" algn="l" rtl="0">
              <a:lnSpc>
                <a:spcPct val="100000"/>
              </a:lnSpc>
              <a:spcBef>
                <a:spcPts val="0"/>
              </a:spcBef>
              <a:spcAft>
                <a:spcPts val="0"/>
              </a:spcAft>
              <a:buNone/>
            </a:pPr>
            <a:endParaRPr sz="1400" i="0" u="none" strike="noStrike" cap="none">
              <a:solidFill>
                <a:srgbClr val="000000"/>
              </a:solidFill>
              <a:latin typeface="Montserrat"/>
              <a:ea typeface="Montserrat"/>
              <a:cs typeface="Montserrat"/>
              <a:sym typeface="Montserrat"/>
            </a:endParaRPr>
          </a:p>
        </p:txBody>
      </p:sp>
      <p:cxnSp>
        <p:nvCxnSpPr>
          <p:cNvPr id="176" name="Google Shape;176;p39"/>
          <p:cNvCxnSpPr/>
          <p:nvPr/>
        </p:nvCxnSpPr>
        <p:spPr>
          <a:xfrm>
            <a:off x="225600" y="1561295"/>
            <a:ext cx="8674500" cy="0"/>
          </a:xfrm>
          <a:prstGeom prst="straightConnector1">
            <a:avLst/>
          </a:prstGeom>
          <a:noFill/>
          <a:ln w="9525" cap="flat" cmpd="sng">
            <a:solidFill>
              <a:srgbClr val="0A2E46"/>
            </a:solidFill>
            <a:prstDash val="solid"/>
            <a:round/>
            <a:headEnd type="oval" w="sm" len="sm"/>
            <a:tailEnd type="oval" w="sm" len="sm"/>
          </a:ln>
        </p:spPr>
      </p:cxnSp>
      <p:cxnSp>
        <p:nvCxnSpPr>
          <p:cNvPr id="177" name="Google Shape;177;p39"/>
          <p:cNvCxnSpPr/>
          <p:nvPr/>
        </p:nvCxnSpPr>
        <p:spPr>
          <a:xfrm>
            <a:off x="225600" y="3999695"/>
            <a:ext cx="8674500" cy="0"/>
          </a:xfrm>
          <a:prstGeom prst="straightConnector1">
            <a:avLst/>
          </a:prstGeom>
          <a:noFill/>
          <a:ln w="9525" cap="flat" cmpd="sng">
            <a:solidFill>
              <a:srgbClr val="0A2E46"/>
            </a:solidFill>
            <a:prstDash val="solid"/>
            <a:round/>
            <a:headEnd type="oval" w="sm" len="sm"/>
            <a:tailEnd type="oval"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40"/>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183" name="Google Shape;183;p40"/>
          <p:cNvSpPr/>
          <p:nvPr/>
        </p:nvSpPr>
        <p:spPr>
          <a:xfrm>
            <a:off x="603055" y="700511"/>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Overview of Power BI</a:t>
            </a:r>
            <a:endParaRPr sz="1900" b="1" i="0" u="none" strike="noStrike" cap="none">
              <a:solidFill>
                <a:srgbClr val="FFFFFF"/>
              </a:solidFill>
              <a:latin typeface="Montserrat"/>
              <a:ea typeface="Montserrat"/>
              <a:cs typeface="Montserrat"/>
              <a:sym typeface="Montserrat"/>
            </a:endParaRPr>
          </a:p>
        </p:txBody>
      </p:sp>
      <p:sp>
        <p:nvSpPr>
          <p:cNvPr id="184" name="Google Shape;184;p40"/>
          <p:cNvSpPr/>
          <p:nvPr/>
        </p:nvSpPr>
        <p:spPr>
          <a:xfrm>
            <a:off x="603055" y="250583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Data Manipulation and Data Engineering in Power BI</a:t>
            </a:r>
            <a:endParaRPr sz="1900" i="0" u="none" strike="noStrike" cap="none">
              <a:solidFill>
                <a:schemeClr val="accent3"/>
              </a:solidFill>
              <a:latin typeface="Montserrat"/>
              <a:ea typeface="Montserrat"/>
              <a:cs typeface="Montserrat"/>
              <a:sym typeface="Montserrat"/>
            </a:endParaRPr>
          </a:p>
        </p:txBody>
      </p:sp>
      <p:sp>
        <p:nvSpPr>
          <p:cNvPr id="185" name="Google Shape;185;p40"/>
          <p:cNvSpPr/>
          <p:nvPr/>
        </p:nvSpPr>
        <p:spPr>
          <a:xfrm>
            <a:off x="603055" y="13022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Using Data in Power BI</a:t>
            </a:r>
            <a:endParaRPr sz="1900" i="0" u="none" strike="noStrike" cap="none">
              <a:solidFill>
                <a:schemeClr val="accent3"/>
              </a:solidFill>
              <a:latin typeface="Montserrat"/>
              <a:ea typeface="Montserrat"/>
              <a:cs typeface="Montserrat"/>
              <a:sym typeface="Montserrat"/>
            </a:endParaRPr>
          </a:p>
        </p:txBody>
      </p:sp>
      <p:sp>
        <p:nvSpPr>
          <p:cNvPr id="186" name="Google Shape;186;p40"/>
          <p:cNvSpPr/>
          <p:nvPr/>
        </p:nvSpPr>
        <p:spPr>
          <a:xfrm>
            <a:off x="603055" y="190406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A Framework for Producing World-Class Visuals</a:t>
            </a:r>
            <a:endParaRPr sz="1900" i="0" u="none" strike="noStrike" cap="none">
              <a:solidFill>
                <a:schemeClr val="accent3"/>
              </a:solidFill>
              <a:latin typeface="Montserrat"/>
              <a:ea typeface="Montserrat"/>
              <a:cs typeface="Montserrat"/>
              <a:sym typeface="Montserrat"/>
            </a:endParaRPr>
          </a:p>
        </p:txBody>
      </p:sp>
      <p:sp>
        <p:nvSpPr>
          <p:cNvPr id="187" name="Google Shape;187;p40"/>
          <p:cNvSpPr/>
          <p:nvPr/>
        </p:nvSpPr>
        <p:spPr>
          <a:xfrm>
            <a:off x="603055" y="31076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Creating and Formatting Visuals in Power BI</a:t>
            </a:r>
            <a:endParaRPr sz="1900" i="0" u="none" strike="noStrike" cap="none">
              <a:solidFill>
                <a:schemeClr val="accent3"/>
              </a:solidFill>
              <a:latin typeface="Montserrat"/>
              <a:ea typeface="Montserrat"/>
              <a:cs typeface="Montserrat"/>
              <a:sym typeface="Montserrat"/>
            </a:endParaRPr>
          </a:p>
        </p:txBody>
      </p:sp>
      <p:sp>
        <p:nvSpPr>
          <p:cNvPr id="188" name="Google Shape;188;p40"/>
          <p:cNvSpPr/>
          <p:nvPr/>
        </p:nvSpPr>
        <p:spPr>
          <a:xfrm>
            <a:off x="603055" y="37093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Dashboarding Best Practise</a:t>
            </a:r>
            <a:endParaRPr sz="1900" i="0" u="none" strike="noStrike" cap="none">
              <a:solidFill>
                <a:schemeClr val="accent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41"/>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lvl="0" indent="0" algn="l" rtl="0">
              <a:spcBef>
                <a:spcPts val="0"/>
              </a:spcBef>
              <a:spcAft>
                <a:spcPts val="0"/>
              </a:spcAft>
              <a:buSzPts val="1400"/>
              <a:buNone/>
            </a:pPr>
            <a:r>
              <a:rPr lang="en" sz="1800"/>
              <a:t>Overview of Power BI</a:t>
            </a:r>
            <a:endParaRPr sz="1800"/>
          </a:p>
        </p:txBody>
      </p:sp>
      <p:sp>
        <p:nvSpPr>
          <p:cNvPr id="194" name="Google Shape;194;p41"/>
          <p:cNvSpPr txBox="1"/>
          <p:nvPr/>
        </p:nvSpPr>
        <p:spPr>
          <a:xfrm>
            <a:off x="225575" y="725380"/>
            <a:ext cx="8674500" cy="6150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900"/>
              <a:buFont typeface="Arial"/>
              <a:buNone/>
            </a:pPr>
            <a:r>
              <a:rPr lang="en" sz="1200">
                <a:highlight>
                  <a:srgbClr val="FFFFFF"/>
                </a:highlight>
                <a:latin typeface="Montserrat"/>
                <a:ea typeface="Montserrat"/>
                <a:cs typeface="Montserrat"/>
                <a:sym typeface="Montserrat"/>
              </a:rPr>
              <a:t>This section is a high-level overview of the business intelligence software, Power BI</a:t>
            </a:r>
            <a:endParaRPr sz="1200">
              <a:highlight>
                <a:srgbClr val="FFFFFF"/>
              </a:highlight>
              <a:latin typeface="Montserrat"/>
              <a:ea typeface="Montserrat"/>
              <a:cs typeface="Montserrat"/>
              <a:sym typeface="Montserrat"/>
            </a:endParaRPr>
          </a:p>
        </p:txBody>
      </p:sp>
      <p:sp>
        <p:nvSpPr>
          <p:cNvPr id="195" name="Google Shape;195;p41"/>
          <p:cNvSpPr/>
          <p:nvPr/>
        </p:nvSpPr>
        <p:spPr>
          <a:xfrm>
            <a:off x="241525" y="4800550"/>
            <a:ext cx="5152800" cy="23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ontserrat"/>
              <a:ea typeface="Montserrat"/>
              <a:cs typeface="Montserrat"/>
              <a:sym typeface="Montserrat"/>
            </a:endParaRPr>
          </a:p>
        </p:txBody>
      </p:sp>
      <p:sp>
        <p:nvSpPr>
          <p:cNvPr id="196" name="Google Shape;196;p41"/>
          <p:cNvSpPr txBox="1"/>
          <p:nvPr/>
        </p:nvSpPr>
        <p:spPr>
          <a:xfrm>
            <a:off x="310975" y="1235075"/>
            <a:ext cx="4702800" cy="400500"/>
          </a:xfrm>
          <a:prstGeom prst="rect">
            <a:avLst/>
          </a:prstGeom>
          <a:solidFill>
            <a:srgbClr val="5AA2AE"/>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1200"/>
              <a:buFont typeface="Arial"/>
              <a:buNone/>
            </a:pPr>
            <a:r>
              <a:rPr lang="en" sz="1100">
                <a:solidFill>
                  <a:srgbClr val="FFFFFF"/>
                </a:solidFill>
                <a:latin typeface="Montserrat"/>
                <a:ea typeface="Montserrat"/>
                <a:cs typeface="Montserrat"/>
                <a:sym typeface="Montserrat"/>
              </a:rPr>
              <a:t>Area Touched On</a:t>
            </a:r>
            <a:endParaRPr sz="1100">
              <a:solidFill>
                <a:srgbClr val="FFFFFF"/>
              </a:solidFill>
              <a:latin typeface="Montserrat"/>
              <a:ea typeface="Montserrat"/>
              <a:cs typeface="Montserrat"/>
              <a:sym typeface="Montserrat"/>
            </a:endParaRPr>
          </a:p>
        </p:txBody>
      </p:sp>
      <p:sp>
        <p:nvSpPr>
          <p:cNvPr id="197" name="Google Shape;197;p41"/>
          <p:cNvSpPr txBox="1"/>
          <p:nvPr/>
        </p:nvSpPr>
        <p:spPr>
          <a:xfrm>
            <a:off x="5265275" y="1235075"/>
            <a:ext cx="3570300" cy="400500"/>
          </a:xfrm>
          <a:prstGeom prst="rect">
            <a:avLst/>
          </a:prstGeom>
          <a:solidFill>
            <a:srgbClr val="5AA2AE"/>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Clr>
                <a:srgbClr val="000000"/>
              </a:buClr>
              <a:buSzPts val="1200"/>
              <a:buFont typeface="Arial"/>
              <a:buNone/>
            </a:pPr>
            <a:r>
              <a:rPr lang="en" sz="1100">
                <a:solidFill>
                  <a:srgbClr val="FFFFFF"/>
                </a:solidFill>
                <a:latin typeface="Montserrat"/>
                <a:ea typeface="Montserrat"/>
                <a:cs typeface="Montserrat"/>
                <a:sym typeface="Montserrat"/>
              </a:rPr>
              <a:t>Brief Explanation</a:t>
            </a:r>
            <a:endParaRPr sz="1100">
              <a:solidFill>
                <a:srgbClr val="FFFFFF"/>
              </a:solidFill>
              <a:latin typeface="Montserrat"/>
              <a:ea typeface="Montserrat"/>
              <a:cs typeface="Montserrat"/>
              <a:sym typeface="Montserrat"/>
            </a:endParaRPr>
          </a:p>
        </p:txBody>
      </p:sp>
      <p:grpSp>
        <p:nvGrpSpPr>
          <p:cNvPr id="198" name="Google Shape;198;p41"/>
          <p:cNvGrpSpPr/>
          <p:nvPr/>
        </p:nvGrpSpPr>
        <p:grpSpPr>
          <a:xfrm>
            <a:off x="417750" y="1807900"/>
            <a:ext cx="5023200" cy="483600"/>
            <a:chOff x="417750" y="2036500"/>
            <a:chExt cx="5023200" cy="483600"/>
          </a:xfrm>
        </p:grpSpPr>
        <p:sp>
          <p:nvSpPr>
            <p:cNvPr id="199" name="Google Shape;199;p41"/>
            <p:cNvSpPr/>
            <p:nvPr/>
          </p:nvSpPr>
          <p:spPr>
            <a:xfrm>
              <a:off x="901350" y="2036500"/>
              <a:ext cx="4539600" cy="48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Installing Power BI</a:t>
              </a:r>
              <a:endParaRPr>
                <a:latin typeface="Montserrat"/>
                <a:ea typeface="Montserrat"/>
                <a:cs typeface="Montserrat"/>
                <a:sym typeface="Montserrat"/>
              </a:endParaRPr>
            </a:p>
          </p:txBody>
        </p:sp>
        <p:sp>
          <p:nvSpPr>
            <p:cNvPr id="200" name="Google Shape;200;p41"/>
            <p:cNvSpPr/>
            <p:nvPr/>
          </p:nvSpPr>
          <p:spPr>
            <a:xfrm>
              <a:off x="417750" y="2036500"/>
              <a:ext cx="483600" cy="483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1"/>
            <p:cNvSpPr/>
            <p:nvPr/>
          </p:nvSpPr>
          <p:spPr>
            <a:xfrm>
              <a:off x="517773" y="2136090"/>
              <a:ext cx="283553" cy="284421"/>
            </a:xfrm>
            <a:custGeom>
              <a:avLst/>
              <a:gdLst/>
              <a:ahLst/>
              <a:cxnLst/>
              <a:rect l="l" t="t" r="r" b="b"/>
              <a:pathLst>
                <a:path w="558" h="559" extrusionOk="0">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03405A"/>
            </a:solidFill>
            <a:ln w="19050" cap="flat" cmpd="sng">
              <a:solidFill>
                <a:srgbClr val="03405A"/>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Montserrat"/>
                <a:ea typeface="Montserrat"/>
                <a:cs typeface="Montserrat"/>
                <a:sym typeface="Montserrat"/>
              </a:endParaRPr>
            </a:p>
          </p:txBody>
        </p:sp>
      </p:grpSp>
      <p:grpSp>
        <p:nvGrpSpPr>
          <p:cNvPr id="202" name="Google Shape;202;p41"/>
          <p:cNvGrpSpPr/>
          <p:nvPr/>
        </p:nvGrpSpPr>
        <p:grpSpPr>
          <a:xfrm>
            <a:off x="417750" y="2479042"/>
            <a:ext cx="5023200" cy="483608"/>
            <a:chOff x="417750" y="2815975"/>
            <a:chExt cx="5023200" cy="483608"/>
          </a:xfrm>
        </p:grpSpPr>
        <p:sp>
          <p:nvSpPr>
            <p:cNvPr id="203" name="Google Shape;203;p41"/>
            <p:cNvSpPr/>
            <p:nvPr/>
          </p:nvSpPr>
          <p:spPr>
            <a:xfrm>
              <a:off x="901350" y="2815983"/>
              <a:ext cx="4539600" cy="48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The basics of Power BI</a:t>
              </a:r>
              <a:endParaRPr>
                <a:latin typeface="Montserrat"/>
                <a:ea typeface="Montserrat"/>
                <a:cs typeface="Montserrat"/>
                <a:sym typeface="Montserrat"/>
              </a:endParaRPr>
            </a:p>
          </p:txBody>
        </p:sp>
        <p:sp>
          <p:nvSpPr>
            <p:cNvPr id="204" name="Google Shape;204;p41"/>
            <p:cNvSpPr/>
            <p:nvPr/>
          </p:nvSpPr>
          <p:spPr>
            <a:xfrm>
              <a:off x="417750" y="2815975"/>
              <a:ext cx="483600" cy="483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5" name="Google Shape;205;p41"/>
            <p:cNvSpPr/>
            <p:nvPr/>
          </p:nvSpPr>
          <p:spPr>
            <a:xfrm>
              <a:off x="526656" y="2908125"/>
              <a:ext cx="265800" cy="265800"/>
            </a:xfrm>
            <a:custGeom>
              <a:avLst/>
              <a:gdLst/>
              <a:ahLst/>
              <a:cxnLst/>
              <a:rect l="l" t="t" r="r" b="b"/>
              <a:pathLst>
                <a:path w="120000" h="120000" extrusionOk="0">
                  <a:moveTo>
                    <a:pt x="14884" y="76128"/>
                  </a:moveTo>
                  <a:lnTo>
                    <a:pt x="32217" y="76128"/>
                  </a:lnTo>
                  <a:lnTo>
                    <a:pt x="32217" y="108128"/>
                  </a:lnTo>
                  <a:lnTo>
                    <a:pt x="14884" y="108128"/>
                  </a:lnTo>
                  <a:close/>
                  <a:moveTo>
                    <a:pt x="41553" y="62795"/>
                  </a:moveTo>
                  <a:lnTo>
                    <a:pt x="58887" y="62795"/>
                  </a:lnTo>
                  <a:lnTo>
                    <a:pt x="58887" y="108128"/>
                  </a:lnTo>
                  <a:lnTo>
                    <a:pt x="41553" y="108128"/>
                  </a:lnTo>
                  <a:close/>
                  <a:moveTo>
                    <a:pt x="68223" y="49462"/>
                  </a:moveTo>
                  <a:lnTo>
                    <a:pt x="85556" y="49462"/>
                  </a:lnTo>
                  <a:lnTo>
                    <a:pt x="85556" y="108128"/>
                  </a:lnTo>
                  <a:lnTo>
                    <a:pt x="68223" y="108128"/>
                  </a:lnTo>
                  <a:close/>
                  <a:moveTo>
                    <a:pt x="94892" y="36128"/>
                  </a:moveTo>
                  <a:lnTo>
                    <a:pt x="112226" y="36128"/>
                  </a:lnTo>
                  <a:lnTo>
                    <a:pt x="112226" y="108128"/>
                  </a:lnTo>
                  <a:lnTo>
                    <a:pt x="94892" y="108128"/>
                  </a:lnTo>
                  <a:close/>
                  <a:moveTo>
                    <a:pt x="85995" y="8326"/>
                  </a:moveTo>
                  <a:lnTo>
                    <a:pt x="106690" y="9163"/>
                  </a:lnTo>
                  <a:lnTo>
                    <a:pt x="97068" y="27504"/>
                  </a:lnTo>
                  <a:lnTo>
                    <a:pt x="94300" y="22709"/>
                  </a:lnTo>
                  <a:lnTo>
                    <a:pt x="20057" y="65573"/>
                  </a:lnTo>
                  <a:lnTo>
                    <a:pt x="14521" y="55984"/>
                  </a:lnTo>
                  <a:lnTo>
                    <a:pt x="88763" y="13120"/>
                  </a:lnTo>
                  <a:close/>
                  <a:moveTo>
                    <a:pt x="0" y="0"/>
                  </a:moveTo>
                  <a:lnTo>
                    <a:pt x="6666" y="0"/>
                  </a:lnTo>
                  <a:lnTo>
                    <a:pt x="6666" y="113333"/>
                  </a:lnTo>
                  <a:lnTo>
                    <a:pt x="120000" y="113333"/>
                  </a:lnTo>
                  <a:lnTo>
                    <a:pt x="120000" y="119999"/>
                  </a:lnTo>
                  <a:lnTo>
                    <a:pt x="6666" y="119999"/>
                  </a:lnTo>
                  <a:lnTo>
                    <a:pt x="6666" y="120000"/>
                  </a:lnTo>
                  <a:lnTo>
                    <a:pt x="0" y="120000"/>
                  </a:lnTo>
                  <a:lnTo>
                    <a:pt x="0" y="119999"/>
                  </a:lnTo>
                  <a:lnTo>
                    <a:pt x="0" y="113333"/>
                  </a:lnTo>
                  <a:close/>
                </a:path>
              </a:pathLst>
            </a:custGeom>
            <a:solidFill>
              <a:srgbClr val="0340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grpSp>
        <p:nvGrpSpPr>
          <p:cNvPr id="206" name="Google Shape;206;p41"/>
          <p:cNvGrpSpPr/>
          <p:nvPr/>
        </p:nvGrpSpPr>
        <p:grpSpPr>
          <a:xfrm>
            <a:off x="417750" y="3150175"/>
            <a:ext cx="5023200" cy="483608"/>
            <a:chOff x="417750" y="3661542"/>
            <a:chExt cx="5023200" cy="483608"/>
          </a:xfrm>
        </p:grpSpPr>
        <p:sp>
          <p:nvSpPr>
            <p:cNvPr id="207" name="Google Shape;207;p41"/>
            <p:cNvSpPr/>
            <p:nvPr/>
          </p:nvSpPr>
          <p:spPr>
            <a:xfrm>
              <a:off x="901350" y="3661542"/>
              <a:ext cx="4539600" cy="48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Generating basic graphs in Power BI</a:t>
              </a:r>
              <a:endParaRPr>
                <a:latin typeface="Montserrat"/>
                <a:ea typeface="Montserrat"/>
                <a:cs typeface="Montserrat"/>
                <a:sym typeface="Montserrat"/>
              </a:endParaRPr>
            </a:p>
          </p:txBody>
        </p:sp>
        <p:sp>
          <p:nvSpPr>
            <p:cNvPr id="208" name="Google Shape;208;p41"/>
            <p:cNvSpPr/>
            <p:nvPr/>
          </p:nvSpPr>
          <p:spPr>
            <a:xfrm>
              <a:off x="417750" y="3661550"/>
              <a:ext cx="483600" cy="483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9" name="Google Shape;209;p41"/>
            <p:cNvSpPr/>
            <p:nvPr/>
          </p:nvSpPr>
          <p:spPr>
            <a:xfrm>
              <a:off x="514797" y="3739704"/>
              <a:ext cx="289500" cy="327300"/>
            </a:xfrm>
            <a:custGeom>
              <a:avLst/>
              <a:gdLst/>
              <a:ahLst/>
              <a:cxnLst/>
              <a:rect l="l" t="t" r="r" b="b"/>
              <a:pathLst>
                <a:path w="120000" h="120000" extrusionOk="0">
                  <a:moveTo>
                    <a:pt x="59977" y="84841"/>
                  </a:moveTo>
                  <a:cubicBezTo>
                    <a:pt x="55118" y="86919"/>
                    <a:pt x="50335" y="88692"/>
                    <a:pt x="45722" y="90160"/>
                  </a:cubicBezTo>
                  <a:cubicBezTo>
                    <a:pt x="48836" y="104155"/>
                    <a:pt x="54070" y="113333"/>
                    <a:pt x="59999" y="113333"/>
                  </a:cubicBezTo>
                  <a:cubicBezTo>
                    <a:pt x="65931" y="113333"/>
                    <a:pt x="71166" y="104150"/>
                    <a:pt x="74209" y="90138"/>
                  </a:cubicBezTo>
                  <a:cubicBezTo>
                    <a:pt x="69600" y="88683"/>
                    <a:pt x="64830" y="86906"/>
                    <a:pt x="59977" y="84841"/>
                  </a:cubicBezTo>
                  <a:close/>
                  <a:moveTo>
                    <a:pt x="76339" y="76964"/>
                  </a:moveTo>
                  <a:cubicBezTo>
                    <a:pt x="75064" y="77683"/>
                    <a:pt x="73754" y="78372"/>
                    <a:pt x="72423" y="79052"/>
                  </a:cubicBezTo>
                  <a:lnTo>
                    <a:pt x="68411" y="81005"/>
                  </a:lnTo>
                  <a:cubicBezTo>
                    <a:pt x="70769" y="82038"/>
                    <a:pt x="73117" y="82929"/>
                    <a:pt x="75437" y="83679"/>
                  </a:cubicBezTo>
                  <a:cubicBezTo>
                    <a:pt x="75802" y="81522"/>
                    <a:pt x="76096" y="79278"/>
                    <a:pt x="76339" y="76964"/>
                  </a:cubicBezTo>
                  <a:close/>
                  <a:moveTo>
                    <a:pt x="43600" y="76932"/>
                  </a:moveTo>
                  <a:cubicBezTo>
                    <a:pt x="43836" y="79265"/>
                    <a:pt x="44145" y="81525"/>
                    <a:pt x="44502" y="83700"/>
                  </a:cubicBezTo>
                  <a:cubicBezTo>
                    <a:pt x="46824" y="82899"/>
                    <a:pt x="49202" y="82013"/>
                    <a:pt x="51614" y="81029"/>
                  </a:cubicBezTo>
                  <a:cubicBezTo>
                    <a:pt x="50261" y="80405"/>
                    <a:pt x="48919" y="79739"/>
                    <a:pt x="47576" y="79052"/>
                  </a:cubicBezTo>
                  <a:close/>
                  <a:moveTo>
                    <a:pt x="23415" y="64173"/>
                  </a:moveTo>
                  <a:cubicBezTo>
                    <a:pt x="11232" y="73512"/>
                    <a:pt x="4867" y="82118"/>
                    <a:pt x="7833" y="86666"/>
                  </a:cubicBezTo>
                  <a:cubicBezTo>
                    <a:pt x="10798" y="91213"/>
                    <a:pt x="22392" y="90637"/>
                    <a:pt x="37636" y="86020"/>
                  </a:cubicBezTo>
                  <a:cubicBezTo>
                    <a:pt x="36766" y="81751"/>
                    <a:pt x="36109" y="77200"/>
                    <a:pt x="35713" y="72438"/>
                  </a:cubicBezTo>
                  <a:cubicBezTo>
                    <a:pt x="31266" y="69748"/>
                    <a:pt x="27143" y="66979"/>
                    <a:pt x="23415" y="64173"/>
                  </a:cubicBezTo>
                  <a:close/>
                  <a:moveTo>
                    <a:pt x="96589" y="64092"/>
                  </a:moveTo>
                  <a:cubicBezTo>
                    <a:pt x="92892" y="66950"/>
                    <a:pt x="88756" y="69728"/>
                    <a:pt x="84299" y="72430"/>
                  </a:cubicBezTo>
                  <a:cubicBezTo>
                    <a:pt x="83886" y="77191"/>
                    <a:pt x="83239" y="81745"/>
                    <a:pt x="82295" y="86002"/>
                  </a:cubicBezTo>
                  <a:lnTo>
                    <a:pt x="87078" y="87335"/>
                  </a:lnTo>
                  <a:cubicBezTo>
                    <a:pt x="88514" y="85944"/>
                    <a:pt x="90586" y="85091"/>
                    <a:pt x="92882" y="85091"/>
                  </a:cubicBezTo>
                  <a:cubicBezTo>
                    <a:pt x="96304" y="85091"/>
                    <a:pt x="99227" y="86986"/>
                    <a:pt x="100364" y="89662"/>
                  </a:cubicBezTo>
                  <a:cubicBezTo>
                    <a:pt x="106336" y="90109"/>
                    <a:pt x="110543" y="89155"/>
                    <a:pt x="112166" y="86666"/>
                  </a:cubicBezTo>
                  <a:cubicBezTo>
                    <a:pt x="115135" y="82113"/>
                    <a:pt x="108753" y="73494"/>
                    <a:pt x="96589" y="64092"/>
                  </a:cubicBezTo>
                  <a:close/>
                  <a:moveTo>
                    <a:pt x="84751" y="55946"/>
                  </a:moveTo>
                  <a:cubicBezTo>
                    <a:pt x="84828" y="57285"/>
                    <a:pt x="84847" y="58637"/>
                    <a:pt x="84847" y="60000"/>
                  </a:cubicBezTo>
                  <a:lnTo>
                    <a:pt x="84676" y="64100"/>
                  </a:lnTo>
                  <a:lnTo>
                    <a:pt x="90928" y="59966"/>
                  </a:lnTo>
                  <a:cubicBezTo>
                    <a:pt x="88996" y="58599"/>
                    <a:pt x="86945" y="57241"/>
                    <a:pt x="84751" y="55946"/>
                  </a:cubicBezTo>
                  <a:close/>
                  <a:moveTo>
                    <a:pt x="35323" y="55899"/>
                  </a:moveTo>
                  <a:lnTo>
                    <a:pt x="29071" y="60033"/>
                  </a:lnTo>
                  <a:cubicBezTo>
                    <a:pt x="31003" y="61400"/>
                    <a:pt x="33053" y="62758"/>
                    <a:pt x="35248" y="64053"/>
                  </a:cubicBezTo>
                  <a:cubicBezTo>
                    <a:pt x="35171" y="62714"/>
                    <a:pt x="35152" y="61362"/>
                    <a:pt x="35152" y="60000"/>
                  </a:cubicBezTo>
                  <a:close/>
                  <a:moveTo>
                    <a:pt x="59999" y="50414"/>
                  </a:moveTo>
                  <a:cubicBezTo>
                    <a:pt x="65822" y="50414"/>
                    <a:pt x="70542" y="54593"/>
                    <a:pt x="70542" y="59748"/>
                  </a:cubicBezTo>
                  <a:cubicBezTo>
                    <a:pt x="70542" y="64903"/>
                    <a:pt x="65822" y="69082"/>
                    <a:pt x="59999" y="69082"/>
                  </a:cubicBezTo>
                  <a:cubicBezTo>
                    <a:pt x="54177" y="69082"/>
                    <a:pt x="49457" y="64903"/>
                    <a:pt x="49457" y="59748"/>
                  </a:cubicBezTo>
                  <a:cubicBezTo>
                    <a:pt x="49457" y="54593"/>
                    <a:pt x="54177" y="50414"/>
                    <a:pt x="59999" y="50414"/>
                  </a:cubicBezTo>
                  <a:close/>
                  <a:moveTo>
                    <a:pt x="59976" y="42574"/>
                  </a:moveTo>
                  <a:cubicBezTo>
                    <a:pt x="57117" y="43848"/>
                    <a:pt x="54237" y="45240"/>
                    <a:pt x="51340" y="46720"/>
                  </a:cubicBezTo>
                  <a:lnTo>
                    <a:pt x="42966" y="51293"/>
                  </a:lnTo>
                  <a:cubicBezTo>
                    <a:pt x="42760" y="54124"/>
                    <a:pt x="42681" y="57034"/>
                    <a:pt x="42681" y="60000"/>
                  </a:cubicBezTo>
                  <a:lnTo>
                    <a:pt x="43014" y="68732"/>
                  </a:lnTo>
                  <a:cubicBezTo>
                    <a:pt x="45666" y="70298"/>
                    <a:pt x="48456" y="71804"/>
                    <a:pt x="51340" y="73279"/>
                  </a:cubicBezTo>
                  <a:lnTo>
                    <a:pt x="60023" y="77425"/>
                  </a:lnTo>
                  <a:cubicBezTo>
                    <a:pt x="62882" y="76152"/>
                    <a:pt x="65762" y="74759"/>
                    <a:pt x="68658" y="73279"/>
                  </a:cubicBezTo>
                  <a:lnTo>
                    <a:pt x="77033" y="68707"/>
                  </a:lnTo>
                  <a:cubicBezTo>
                    <a:pt x="77239" y="65875"/>
                    <a:pt x="77318" y="62965"/>
                    <a:pt x="77318" y="60000"/>
                  </a:cubicBezTo>
                  <a:lnTo>
                    <a:pt x="76985" y="51267"/>
                  </a:lnTo>
                  <a:cubicBezTo>
                    <a:pt x="74333" y="49701"/>
                    <a:pt x="71543" y="48195"/>
                    <a:pt x="68658" y="46720"/>
                  </a:cubicBezTo>
                  <a:close/>
                  <a:moveTo>
                    <a:pt x="44562" y="36320"/>
                  </a:moveTo>
                  <a:cubicBezTo>
                    <a:pt x="44197" y="38477"/>
                    <a:pt x="43903" y="40721"/>
                    <a:pt x="43660" y="43035"/>
                  </a:cubicBezTo>
                  <a:cubicBezTo>
                    <a:pt x="44935" y="42316"/>
                    <a:pt x="46245" y="41627"/>
                    <a:pt x="47576" y="40947"/>
                  </a:cubicBezTo>
                  <a:lnTo>
                    <a:pt x="51588" y="38994"/>
                  </a:lnTo>
                  <a:cubicBezTo>
                    <a:pt x="49230" y="37961"/>
                    <a:pt x="46882" y="37070"/>
                    <a:pt x="44562" y="36320"/>
                  </a:cubicBezTo>
                  <a:close/>
                  <a:moveTo>
                    <a:pt x="75497" y="36299"/>
                  </a:moveTo>
                  <a:cubicBezTo>
                    <a:pt x="73175" y="37100"/>
                    <a:pt x="70797" y="37986"/>
                    <a:pt x="68385" y="38970"/>
                  </a:cubicBezTo>
                  <a:cubicBezTo>
                    <a:pt x="69738" y="39594"/>
                    <a:pt x="71080" y="40260"/>
                    <a:pt x="72423" y="40947"/>
                  </a:cubicBezTo>
                  <a:lnTo>
                    <a:pt x="76399" y="43067"/>
                  </a:lnTo>
                  <a:cubicBezTo>
                    <a:pt x="76163" y="40734"/>
                    <a:pt x="75854" y="38474"/>
                    <a:pt x="75497" y="36299"/>
                  </a:cubicBezTo>
                  <a:close/>
                  <a:moveTo>
                    <a:pt x="101742" y="30222"/>
                  </a:moveTo>
                  <a:cubicBezTo>
                    <a:pt x="96584" y="30390"/>
                    <a:pt x="89921" y="31683"/>
                    <a:pt x="82363" y="33979"/>
                  </a:cubicBezTo>
                  <a:cubicBezTo>
                    <a:pt x="83233" y="38248"/>
                    <a:pt x="83890" y="42799"/>
                    <a:pt x="84286" y="47561"/>
                  </a:cubicBezTo>
                  <a:cubicBezTo>
                    <a:pt x="88733" y="50251"/>
                    <a:pt x="92856" y="53020"/>
                    <a:pt x="96584" y="55826"/>
                  </a:cubicBezTo>
                  <a:cubicBezTo>
                    <a:pt x="108767" y="46487"/>
                    <a:pt x="115132" y="37881"/>
                    <a:pt x="112166" y="33333"/>
                  </a:cubicBezTo>
                  <a:cubicBezTo>
                    <a:pt x="110671" y="31041"/>
                    <a:pt x="106985" y="30051"/>
                    <a:pt x="101742" y="30222"/>
                  </a:cubicBezTo>
                  <a:close/>
                  <a:moveTo>
                    <a:pt x="18257" y="30222"/>
                  </a:moveTo>
                  <a:cubicBezTo>
                    <a:pt x="13014" y="30051"/>
                    <a:pt x="9327" y="31041"/>
                    <a:pt x="7833" y="33333"/>
                  </a:cubicBezTo>
                  <a:cubicBezTo>
                    <a:pt x="6626" y="35184"/>
                    <a:pt x="6965" y="37708"/>
                    <a:pt x="8654" y="40665"/>
                  </a:cubicBezTo>
                  <a:cubicBezTo>
                    <a:pt x="8945" y="40600"/>
                    <a:pt x="9245" y="40585"/>
                    <a:pt x="9549" y="40585"/>
                  </a:cubicBezTo>
                  <a:cubicBezTo>
                    <a:pt x="13987" y="40585"/>
                    <a:pt x="17584" y="43770"/>
                    <a:pt x="17584" y="47699"/>
                  </a:cubicBezTo>
                  <a:cubicBezTo>
                    <a:pt x="17584" y="48674"/>
                    <a:pt x="17362" y="49604"/>
                    <a:pt x="16959" y="50449"/>
                  </a:cubicBezTo>
                  <a:cubicBezTo>
                    <a:pt x="18848" y="52238"/>
                    <a:pt x="21017" y="54057"/>
                    <a:pt x="23410" y="55907"/>
                  </a:cubicBezTo>
                  <a:cubicBezTo>
                    <a:pt x="27107" y="53049"/>
                    <a:pt x="31243" y="50271"/>
                    <a:pt x="35700" y="47569"/>
                  </a:cubicBezTo>
                  <a:cubicBezTo>
                    <a:pt x="36113" y="42808"/>
                    <a:pt x="36760" y="38254"/>
                    <a:pt x="37704" y="33997"/>
                  </a:cubicBezTo>
                  <a:cubicBezTo>
                    <a:pt x="30118" y="31690"/>
                    <a:pt x="23430" y="30391"/>
                    <a:pt x="18257" y="30222"/>
                  </a:cubicBezTo>
                  <a:close/>
                  <a:moveTo>
                    <a:pt x="59999" y="6666"/>
                  </a:moveTo>
                  <a:cubicBezTo>
                    <a:pt x="54068" y="6666"/>
                    <a:pt x="48833" y="15849"/>
                    <a:pt x="45790" y="29861"/>
                  </a:cubicBezTo>
                  <a:cubicBezTo>
                    <a:pt x="50399" y="31316"/>
                    <a:pt x="55169" y="33093"/>
                    <a:pt x="60022" y="35158"/>
                  </a:cubicBezTo>
                  <a:cubicBezTo>
                    <a:pt x="64881" y="33080"/>
                    <a:pt x="69664" y="31307"/>
                    <a:pt x="74277" y="29839"/>
                  </a:cubicBezTo>
                  <a:cubicBezTo>
                    <a:pt x="73282" y="25366"/>
                    <a:pt x="72070" y="21384"/>
                    <a:pt x="70645" y="18052"/>
                  </a:cubicBezTo>
                  <a:cubicBezTo>
                    <a:pt x="70611" y="18061"/>
                    <a:pt x="70576" y="18061"/>
                    <a:pt x="70542" y="18061"/>
                  </a:cubicBezTo>
                  <a:cubicBezTo>
                    <a:pt x="66105" y="18061"/>
                    <a:pt x="62507" y="14876"/>
                    <a:pt x="62507" y="10947"/>
                  </a:cubicBezTo>
                  <a:cubicBezTo>
                    <a:pt x="62507" y="9808"/>
                    <a:pt x="62810" y="8731"/>
                    <a:pt x="63420" y="7808"/>
                  </a:cubicBezTo>
                  <a:cubicBezTo>
                    <a:pt x="62352" y="7036"/>
                    <a:pt x="61190" y="6666"/>
                    <a:pt x="59999" y="6666"/>
                  </a:cubicBezTo>
                  <a:close/>
                  <a:moveTo>
                    <a:pt x="59999" y="0"/>
                  </a:moveTo>
                  <a:cubicBezTo>
                    <a:pt x="63135" y="0"/>
                    <a:pt x="66135" y="1402"/>
                    <a:pt x="68856" y="3996"/>
                  </a:cubicBezTo>
                  <a:cubicBezTo>
                    <a:pt x="69399" y="3887"/>
                    <a:pt x="69963" y="3833"/>
                    <a:pt x="70542" y="3833"/>
                  </a:cubicBezTo>
                  <a:cubicBezTo>
                    <a:pt x="74979" y="3833"/>
                    <a:pt x="78577" y="7018"/>
                    <a:pt x="78577" y="10947"/>
                  </a:cubicBezTo>
                  <a:cubicBezTo>
                    <a:pt x="78577" y="12697"/>
                    <a:pt x="77863" y="14299"/>
                    <a:pt x="76602" y="15480"/>
                  </a:cubicBezTo>
                  <a:cubicBezTo>
                    <a:pt x="78301" y="19098"/>
                    <a:pt x="79756" y="23267"/>
                    <a:pt x="80957" y="27859"/>
                  </a:cubicBezTo>
                  <a:cubicBezTo>
                    <a:pt x="99531" y="22844"/>
                    <a:pt x="114274" y="23232"/>
                    <a:pt x="118687" y="30000"/>
                  </a:cubicBezTo>
                  <a:cubicBezTo>
                    <a:pt x="123099" y="36767"/>
                    <a:pt x="116108" y="48265"/>
                    <a:pt x="101922" y="60005"/>
                  </a:cubicBezTo>
                  <a:cubicBezTo>
                    <a:pt x="116110" y="71738"/>
                    <a:pt x="123099" y="83233"/>
                    <a:pt x="118687" y="90000"/>
                  </a:cubicBezTo>
                  <a:cubicBezTo>
                    <a:pt x="115932" y="94225"/>
                    <a:pt x="109149" y="95963"/>
                    <a:pt x="99921" y="95451"/>
                  </a:cubicBezTo>
                  <a:cubicBezTo>
                    <a:pt x="98668" y="97766"/>
                    <a:pt x="95980" y="99318"/>
                    <a:pt x="92882" y="99318"/>
                  </a:cubicBezTo>
                  <a:cubicBezTo>
                    <a:pt x="88787" y="99318"/>
                    <a:pt x="85408" y="96607"/>
                    <a:pt x="84949" y="93097"/>
                  </a:cubicBezTo>
                  <a:cubicBezTo>
                    <a:pt x="83632" y="92839"/>
                    <a:pt x="82308" y="92504"/>
                    <a:pt x="80963" y="92141"/>
                  </a:cubicBezTo>
                  <a:cubicBezTo>
                    <a:pt x="76576" y="108889"/>
                    <a:pt x="68825" y="120000"/>
                    <a:pt x="59999" y="120000"/>
                  </a:cubicBezTo>
                  <a:cubicBezTo>
                    <a:pt x="51174" y="120000"/>
                    <a:pt x="43423" y="108889"/>
                    <a:pt x="39042" y="92140"/>
                  </a:cubicBezTo>
                  <a:cubicBezTo>
                    <a:pt x="20467" y="97155"/>
                    <a:pt x="5725" y="96767"/>
                    <a:pt x="1312" y="90000"/>
                  </a:cubicBezTo>
                  <a:cubicBezTo>
                    <a:pt x="-3099" y="83232"/>
                    <a:pt x="3891" y="71734"/>
                    <a:pt x="18077" y="59994"/>
                  </a:cubicBezTo>
                  <a:cubicBezTo>
                    <a:pt x="15840" y="58145"/>
                    <a:pt x="13782" y="56301"/>
                    <a:pt x="11955" y="54452"/>
                  </a:cubicBezTo>
                  <a:cubicBezTo>
                    <a:pt x="11204" y="54698"/>
                    <a:pt x="10392" y="54813"/>
                    <a:pt x="9549" y="54813"/>
                  </a:cubicBezTo>
                  <a:cubicBezTo>
                    <a:pt x="5112" y="54813"/>
                    <a:pt x="1515" y="51628"/>
                    <a:pt x="1515" y="47699"/>
                  </a:cubicBezTo>
                  <a:cubicBezTo>
                    <a:pt x="1515" y="46180"/>
                    <a:pt x="2053" y="44772"/>
                    <a:pt x="3089" y="43691"/>
                  </a:cubicBezTo>
                  <a:cubicBezTo>
                    <a:pt x="-197" y="38284"/>
                    <a:pt x="-974" y="33507"/>
                    <a:pt x="1312" y="30000"/>
                  </a:cubicBezTo>
                  <a:cubicBezTo>
                    <a:pt x="5724" y="23233"/>
                    <a:pt x="20465" y="22845"/>
                    <a:pt x="39036" y="27858"/>
                  </a:cubicBezTo>
                  <a:cubicBezTo>
                    <a:pt x="43423" y="11110"/>
                    <a:pt x="51174" y="0"/>
                    <a:pt x="59999" y="0"/>
                  </a:cubicBezTo>
                  <a:close/>
                </a:path>
              </a:pathLst>
            </a:custGeom>
            <a:solidFill>
              <a:srgbClr val="03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endParaRPr>
            </a:p>
          </p:txBody>
        </p:sp>
      </p:grpSp>
      <p:grpSp>
        <p:nvGrpSpPr>
          <p:cNvPr id="210" name="Google Shape;210;p41"/>
          <p:cNvGrpSpPr/>
          <p:nvPr/>
        </p:nvGrpSpPr>
        <p:grpSpPr>
          <a:xfrm>
            <a:off x="417750" y="3821325"/>
            <a:ext cx="5023200" cy="483600"/>
            <a:chOff x="417750" y="3897525"/>
            <a:chExt cx="5023200" cy="483600"/>
          </a:xfrm>
        </p:grpSpPr>
        <p:grpSp>
          <p:nvGrpSpPr>
            <p:cNvPr id="211" name="Google Shape;211;p41"/>
            <p:cNvGrpSpPr/>
            <p:nvPr/>
          </p:nvGrpSpPr>
          <p:grpSpPr>
            <a:xfrm>
              <a:off x="417750" y="3897525"/>
              <a:ext cx="5023200" cy="483600"/>
              <a:chOff x="417750" y="3661550"/>
              <a:chExt cx="5023200" cy="483600"/>
            </a:xfrm>
          </p:grpSpPr>
          <p:sp>
            <p:nvSpPr>
              <p:cNvPr id="212" name="Google Shape;212;p41"/>
              <p:cNvSpPr/>
              <p:nvPr/>
            </p:nvSpPr>
            <p:spPr>
              <a:xfrm>
                <a:off x="901350" y="3661550"/>
                <a:ext cx="4539600" cy="48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a:ea typeface="Montserrat"/>
                    <a:cs typeface="Montserrat"/>
                    <a:sym typeface="Montserrat"/>
                  </a:rPr>
                  <a:t>Create calculated columns in Power BI</a:t>
                </a:r>
                <a:endParaRPr>
                  <a:latin typeface="Montserrat"/>
                  <a:ea typeface="Montserrat"/>
                  <a:cs typeface="Montserrat"/>
                  <a:sym typeface="Montserrat"/>
                </a:endParaRPr>
              </a:p>
            </p:txBody>
          </p:sp>
          <p:sp>
            <p:nvSpPr>
              <p:cNvPr id="213" name="Google Shape;213;p41"/>
              <p:cNvSpPr/>
              <p:nvPr/>
            </p:nvSpPr>
            <p:spPr>
              <a:xfrm>
                <a:off x="417750" y="3661550"/>
                <a:ext cx="483600" cy="483600"/>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14" name="Google Shape;214;p41"/>
            <p:cNvSpPr/>
            <p:nvPr/>
          </p:nvSpPr>
          <p:spPr>
            <a:xfrm>
              <a:off x="479852" y="3946572"/>
              <a:ext cx="359400" cy="360000"/>
            </a:xfrm>
            <a:custGeom>
              <a:avLst/>
              <a:gdLst/>
              <a:ahLst/>
              <a:cxnLst/>
              <a:rect l="l" t="t" r="r" b="b"/>
              <a:pathLst>
                <a:path w="120000" h="120000" extrusionOk="0">
                  <a:moveTo>
                    <a:pt x="50445" y="0"/>
                  </a:moveTo>
                  <a:cubicBezTo>
                    <a:pt x="58212" y="0"/>
                    <a:pt x="64508" y="6287"/>
                    <a:pt x="64508" y="14044"/>
                  </a:cubicBezTo>
                  <a:cubicBezTo>
                    <a:pt x="64508" y="19722"/>
                    <a:pt x="61134" y="24614"/>
                    <a:pt x="56264" y="26797"/>
                  </a:cubicBezTo>
                  <a:lnTo>
                    <a:pt x="59790" y="43434"/>
                  </a:lnTo>
                  <a:cubicBezTo>
                    <a:pt x="59949" y="43388"/>
                    <a:pt x="60110" y="43385"/>
                    <a:pt x="60272" y="43385"/>
                  </a:cubicBezTo>
                  <a:cubicBezTo>
                    <a:pt x="68039" y="43385"/>
                    <a:pt x="74335" y="49673"/>
                    <a:pt x="74335" y="57430"/>
                  </a:cubicBezTo>
                  <a:lnTo>
                    <a:pt x="74274" y="58247"/>
                  </a:lnTo>
                  <a:lnTo>
                    <a:pt x="93973" y="63598"/>
                  </a:lnTo>
                  <a:cubicBezTo>
                    <a:pt x="96404" y="59541"/>
                    <a:pt x="100855" y="56851"/>
                    <a:pt x="105936" y="56851"/>
                  </a:cubicBezTo>
                  <a:cubicBezTo>
                    <a:pt x="113703" y="56851"/>
                    <a:pt x="120000" y="63138"/>
                    <a:pt x="120000" y="70895"/>
                  </a:cubicBezTo>
                  <a:cubicBezTo>
                    <a:pt x="120000" y="78651"/>
                    <a:pt x="113703" y="84939"/>
                    <a:pt x="105936" y="84939"/>
                  </a:cubicBezTo>
                  <a:cubicBezTo>
                    <a:pt x="98169" y="84939"/>
                    <a:pt x="91872" y="78651"/>
                    <a:pt x="91872" y="70895"/>
                  </a:cubicBezTo>
                  <a:lnTo>
                    <a:pt x="92101" y="68634"/>
                  </a:lnTo>
                  <a:lnTo>
                    <a:pt x="72842" y="63402"/>
                  </a:lnTo>
                  <a:cubicBezTo>
                    <a:pt x="71533" y="66478"/>
                    <a:pt x="69046" y="68895"/>
                    <a:pt x="65979" y="70244"/>
                  </a:cubicBezTo>
                  <a:lnTo>
                    <a:pt x="70997" y="92092"/>
                  </a:lnTo>
                  <a:cubicBezTo>
                    <a:pt x="77919" y="92912"/>
                    <a:pt x="83262" y="98810"/>
                    <a:pt x="83262" y="105955"/>
                  </a:cubicBezTo>
                  <a:cubicBezTo>
                    <a:pt x="83262" y="113712"/>
                    <a:pt x="76965" y="120000"/>
                    <a:pt x="69198" y="120000"/>
                  </a:cubicBezTo>
                  <a:cubicBezTo>
                    <a:pt x="61431" y="120000"/>
                    <a:pt x="55135" y="113712"/>
                    <a:pt x="55135" y="105955"/>
                  </a:cubicBezTo>
                  <a:cubicBezTo>
                    <a:pt x="55135" y="99453"/>
                    <a:pt x="59559" y="93983"/>
                    <a:pt x="65581" y="92439"/>
                  </a:cubicBezTo>
                  <a:lnTo>
                    <a:pt x="60753" y="71425"/>
                  </a:lnTo>
                  <a:cubicBezTo>
                    <a:pt x="60594" y="71471"/>
                    <a:pt x="60433" y="71474"/>
                    <a:pt x="60272" y="71474"/>
                  </a:cubicBezTo>
                  <a:cubicBezTo>
                    <a:pt x="54863" y="71474"/>
                    <a:pt x="50167" y="68424"/>
                    <a:pt x="47871" y="63923"/>
                  </a:cubicBezTo>
                  <a:lnTo>
                    <a:pt x="27028" y="72469"/>
                  </a:lnTo>
                  <a:cubicBezTo>
                    <a:pt x="27736" y="74143"/>
                    <a:pt x="28127" y="75984"/>
                    <a:pt x="28127" y="77915"/>
                  </a:cubicBezTo>
                  <a:cubicBezTo>
                    <a:pt x="28127" y="85672"/>
                    <a:pt x="21830" y="91960"/>
                    <a:pt x="14063" y="91960"/>
                  </a:cubicBezTo>
                  <a:cubicBezTo>
                    <a:pt x="6296" y="91960"/>
                    <a:pt x="0" y="85672"/>
                    <a:pt x="0" y="77915"/>
                  </a:cubicBezTo>
                  <a:cubicBezTo>
                    <a:pt x="0" y="70159"/>
                    <a:pt x="6296" y="63871"/>
                    <a:pt x="14063" y="63871"/>
                  </a:cubicBezTo>
                  <a:cubicBezTo>
                    <a:pt x="17924" y="63871"/>
                    <a:pt x="21421" y="65425"/>
                    <a:pt x="23958" y="67944"/>
                  </a:cubicBezTo>
                  <a:lnTo>
                    <a:pt x="46343" y="58766"/>
                  </a:lnTo>
                  <a:cubicBezTo>
                    <a:pt x="46230" y="58331"/>
                    <a:pt x="46208" y="57883"/>
                    <a:pt x="46208" y="57430"/>
                  </a:cubicBezTo>
                  <a:cubicBezTo>
                    <a:pt x="46208" y="51706"/>
                    <a:pt x="49637" y="46782"/>
                    <a:pt x="54564" y="44616"/>
                  </a:cubicBezTo>
                  <a:lnTo>
                    <a:pt x="51049" y="28027"/>
                  </a:lnTo>
                  <a:cubicBezTo>
                    <a:pt x="50850" y="28084"/>
                    <a:pt x="50648" y="28088"/>
                    <a:pt x="50445" y="28088"/>
                  </a:cubicBezTo>
                  <a:cubicBezTo>
                    <a:pt x="42678" y="28088"/>
                    <a:pt x="36381" y="21800"/>
                    <a:pt x="36381" y="14044"/>
                  </a:cubicBezTo>
                  <a:cubicBezTo>
                    <a:pt x="36381" y="6287"/>
                    <a:pt x="42678" y="0"/>
                    <a:pt x="50445" y="0"/>
                  </a:cubicBezTo>
                  <a:close/>
                </a:path>
              </a:pathLst>
            </a:custGeom>
            <a:solidFill>
              <a:srgbClr val="03405A"/>
            </a:solidFill>
            <a:ln w="9525" cap="flat" cmpd="sng">
              <a:solidFill>
                <a:srgbClr val="03405A">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endParaRPr>
            </a:p>
          </p:txBody>
        </p:sp>
      </p:grpSp>
      <p:sp>
        <p:nvSpPr>
          <p:cNvPr id="215" name="Google Shape;215;p41"/>
          <p:cNvSpPr/>
          <p:nvPr/>
        </p:nvSpPr>
        <p:spPr>
          <a:xfrm>
            <a:off x="5252250" y="1807900"/>
            <a:ext cx="3659700" cy="48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Montserrat"/>
                <a:ea typeface="Montserrat"/>
                <a:cs typeface="Montserrat"/>
                <a:sym typeface="Montserrat"/>
              </a:rPr>
              <a:t>In this section, we will walk you through the installation process of Power BI step by step.</a:t>
            </a:r>
            <a:endParaRPr sz="1000">
              <a:latin typeface="Montserrat"/>
              <a:ea typeface="Montserrat"/>
              <a:cs typeface="Montserrat"/>
              <a:sym typeface="Montserrat"/>
            </a:endParaRPr>
          </a:p>
        </p:txBody>
      </p:sp>
      <p:sp>
        <p:nvSpPr>
          <p:cNvPr id="216" name="Google Shape;216;p41"/>
          <p:cNvSpPr/>
          <p:nvPr/>
        </p:nvSpPr>
        <p:spPr>
          <a:xfrm>
            <a:off x="5252250" y="2511317"/>
            <a:ext cx="3659700" cy="48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Montserrat"/>
                <a:ea typeface="Montserrat"/>
                <a:cs typeface="Montserrat"/>
                <a:sym typeface="Montserrat"/>
              </a:rPr>
              <a:t>After installing Power BI, we will go through some general features specific to Power BI. The aim here is to familiarise yourself with the software concepts.</a:t>
            </a:r>
            <a:endParaRPr sz="1000">
              <a:latin typeface="Montserrat"/>
              <a:ea typeface="Montserrat"/>
              <a:cs typeface="Montserrat"/>
              <a:sym typeface="Montserrat"/>
            </a:endParaRPr>
          </a:p>
        </p:txBody>
      </p:sp>
      <p:sp>
        <p:nvSpPr>
          <p:cNvPr id="217" name="Google Shape;217;p41"/>
          <p:cNvSpPr/>
          <p:nvPr/>
        </p:nvSpPr>
        <p:spPr>
          <a:xfrm>
            <a:off x="5252250" y="3151390"/>
            <a:ext cx="3659700" cy="48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Montserrat"/>
                <a:ea typeface="Montserrat"/>
                <a:cs typeface="Montserrat"/>
                <a:sym typeface="Montserrat"/>
              </a:rPr>
              <a:t>From there, we will go into a guided basic example of connecting to a data source and generating a few basic visualisations.</a:t>
            </a:r>
            <a:endParaRPr sz="1000">
              <a:latin typeface="Montserrat"/>
              <a:ea typeface="Montserrat"/>
              <a:cs typeface="Montserrat"/>
              <a:sym typeface="Montserrat"/>
            </a:endParaRPr>
          </a:p>
        </p:txBody>
      </p:sp>
      <p:cxnSp>
        <p:nvCxnSpPr>
          <p:cNvPr id="218" name="Google Shape;218;p41"/>
          <p:cNvCxnSpPr/>
          <p:nvPr/>
        </p:nvCxnSpPr>
        <p:spPr>
          <a:xfrm>
            <a:off x="636125" y="2382225"/>
            <a:ext cx="8190600" cy="0"/>
          </a:xfrm>
          <a:prstGeom prst="straightConnector1">
            <a:avLst/>
          </a:prstGeom>
          <a:noFill/>
          <a:ln w="9525" cap="flat" cmpd="sng">
            <a:solidFill>
              <a:srgbClr val="000000"/>
            </a:solidFill>
            <a:prstDash val="dash"/>
            <a:round/>
            <a:headEnd type="none" w="med" len="med"/>
            <a:tailEnd type="none" w="med" len="med"/>
          </a:ln>
        </p:spPr>
      </p:cxnSp>
      <p:cxnSp>
        <p:nvCxnSpPr>
          <p:cNvPr id="219" name="Google Shape;219;p41"/>
          <p:cNvCxnSpPr/>
          <p:nvPr/>
        </p:nvCxnSpPr>
        <p:spPr>
          <a:xfrm>
            <a:off x="627900" y="3071680"/>
            <a:ext cx="8188500" cy="0"/>
          </a:xfrm>
          <a:prstGeom prst="straightConnector1">
            <a:avLst/>
          </a:prstGeom>
          <a:noFill/>
          <a:ln w="9525" cap="flat" cmpd="sng">
            <a:solidFill>
              <a:srgbClr val="000000"/>
            </a:solidFill>
            <a:prstDash val="dash"/>
            <a:round/>
            <a:headEnd type="none" w="med" len="med"/>
            <a:tailEnd type="none" w="med" len="med"/>
          </a:ln>
        </p:spPr>
      </p:cxnSp>
      <p:cxnSp>
        <p:nvCxnSpPr>
          <p:cNvPr id="220" name="Google Shape;220;p41"/>
          <p:cNvCxnSpPr/>
          <p:nvPr/>
        </p:nvCxnSpPr>
        <p:spPr>
          <a:xfrm>
            <a:off x="636125" y="3722000"/>
            <a:ext cx="8190600" cy="0"/>
          </a:xfrm>
          <a:prstGeom prst="straightConnector1">
            <a:avLst/>
          </a:prstGeom>
          <a:noFill/>
          <a:ln w="9525" cap="flat" cmpd="sng">
            <a:solidFill>
              <a:srgbClr val="000000"/>
            </a:solidFill>
            <a:prstDash val="dash"/>
            <a:round/>
            <a:headEnd type="none" w="med" len="med"/>
            <a:tailEnd type="none" w="med" len="med"/>
          </a:ln>
        </p:spPr>
      </p:cxnSp>
      <p:cxnSp>
        <p:nvCxnSpPr>
          <p:cNvPr id="221" name="Google Shape;221;p41"/>
          <p:cNvCxnSpPr/>
          <p:nvPr/>
        </p:nvCxnSpPr>
        <p:spPr>
          <a:xfrm>
            <a:off x="5140275" y="1785325"/>
            <a:ext cx="0" cy="2614500"/>
          </a:xfrm>
          <a:prstGeom prst="straightConnector1">
            <a:avLst/>
          </a:prstGeom>
          <a:noFill/>
          <a:ln w="9525" cap="flat" cmpd="sng">
            <a:solidFill>
              <a:srgbClr val="000000"/>
            </a:solidFill>
            <a:prstDash val="dash"/>
            <a:round/>
            <a:headEnd type="none" w="med" len="med"/>
            <a:tailEnd type="none" w="med" len="med"/>
          </a:ln>
        </p:spPr>
      </p:cxnSp>
      <p:sp>
        <p:nvSpPr>
          <p:cNvPr id="222" name="Google Shape;222;p41"/>
          <p:cNvSpPr/>
          <p:nvPr/>
        </p:nvSpPr>
        <p:spPr>
          <a:xfrm>
            <a:off x="5252250" y="3816800"/>
            <a:ext cx="3659700" cy="48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Montserrat"/>
                <a:ea typeface="Montserrat"/>
                <a:cs typeface="Montserrat"/>
                <a:sym typeface="Montserrat"/>
              </a:rPr>
              <a:t>Finally, we will dive into simple examples of creating new columns, calculated columns and measures using DAX code.</a:t>
            </a:r>
            <a:endParaRPr sz="10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2"/>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228" name="Google Shape;228;p42"/>
          <p:cNvSpPr/>
          <p:nvPr/>
        </p:nvSpPr>
        <p:spPr>
          <a:xfrm>
            <a:off x="603055" y="7005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Overview of Power BI</a:t>
            </a:r>
            <a:endParaRPr sz="1900">
              <a:solidFill>
                <a:schemeClr val="accent3"/>
              </a:solidFill>
              <a:latin typeface="Montserrat"/>
              <a:ea typeface="Montserrat"/>
              <a:cs typeface="Montserrat"/>
              <a:sym typeface="Montserrat"/>
            </a:endParaRPr>
          </a:p>
        </p:txBody>
      </p:sp>
      <p:sp>
        <p:nvSpPr>
          <p:cNvPr id="229" name="Google Shape;229;p42"/>
          <p:cNvSpPr/>
          <p:nvPr/>
        </p:nvSpPr>
        <p:spPr>
          <a:xfrm>
            <a:off x="603055" y="250583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Data Manipulation and Data Engineering in Power BI</a:t>
            </a:r>
            <a:endParaRPr sz="1900" i="0" u="none" strike="noStrike" cap="none">
              <a:solidFill>
                <a:schemeClr val="accent3"/>
              </a:solidFill>
              <a:latin typeface="Montserrat"/>
              <a:ea typeface="Montserrat"/>
              <a:cs typeface="Montserrat"/>
              <a:sym typeface="Montserrat"/>
            </a:endParaRPr>
          </a:p>
        </p:txBody>
      </p:sp>
      <p:sp>
        <p:nvSpPr>
          <p:cNvPr id="230" name="Google Shape;230;p42"/>
          <p:cNvSpPr/>
          <p:nvPr/>
        </p:nvSpPr>
        <p:spPr>
          <a:xfrm>
            <a:off x="603055" y="1302286"/>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Using Data in Power BI</a:t>
            </a:r>
            <a:endParaRPr sz="1900" b="1">
              <a:solidFill>
                <a:srgbClr val="FFFFFF"/>
              </a:solidFill>
              <a:latin typeface="Montserrat"/>
              <a:ea typeface="Montserrat"/>
              <a:cs typeface="Montserrat"/>
              <a:sym typeface="Montserrat"/>
            </a:endParaRPr>
          </a:p>
        </p:txBody>
      </p:sp>
      <p:sp>
        <p:nvSpPr>
          <p:cNvPr id="231" name="Google Shape;231;p42"/>
          <p:cNvSpPr/>
          <p:nvPr/>
        </p:nvSpPr>
        <p:spPr>
          <a:xfrm>
            <a:off x="603055" y="190406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A Framework for Producing World-Class Visuals</a:t>
            </a:r>
            <a:endParaRPr sz="1900" i="0" u="none" strike="noStrike" cap="none">
              <a:solidFill>
                <a:schemeClr val="accent3"/>
              </a:solidFill>
              <a:latin typeface="Montserrat"/>
              <a:ea typeface="Montserrat"/>
              <a:cs typeface="Montserrat"/>
              <a:sym typeface="Montserrat"/>
            </a:endParaRPr>
          </a:p>
        </p:txBody>
      </p:sp>
      <p:sp>
        <p:nvSpPr>
          <p:cNvPr id="232" name="Google Shape;232;p42"/>
          <p:cNvSpPr/>
          <p:nvPr/>
        </p:nvSpPr>
        <p:spPr>
          <a:xfrm>
            <a:off x="603055" y="31076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Creating and Formatting Visuals in Power BI</a:t>
            </a:r>
            <a:endParaRPr sz="1900" i="0" u="none" strike="noStrike" cap="none">
              <a:solidFill>
                <a:schemeClr val="accent3"/>
              </a:solidFill>
              <a:latin typeface="Montserrat"/>
              <a:ea typeface="Montserrat"/>
              <a:cs typeface="Montserrat"/>
              <a:sym typeface="Montserrat"/>
            </a:endParaRPr>
          </a:p>
        </p:txBody>
      </p:sp>
      <p:sp>
        <p:nvSpPr>
          <p:cNvPr id="233" name="Google Shape;233;p42"/>
          <p:cNvSpPr/>
          <p:nvPr/>
        </p:nvSpPr>
        <p:spPr>
          <a:xfrm>
            <a:off x="603055" y="37093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Dashboarding Best Practise</a:t>
            </a:r>
            <a:endParaRPr sz="1900" i="0" u="none" strike="noStrike" cap="none">
              <a:solidFill>
                <a:schemeClr val="accent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marR="0" lvl="0" indent="0" algn="l" rtl="0">
              <a:lnSpc>
                <a:spcPct val="100000"/>
              </a:lnSpc>
              <a:spcBef>
                <a:spcPts val="0"/>
              </a:spcBef>
              <a:spcAft>
                <a:spcPts val="0"/>
              </a:spcAft>
              <a:buClr>
                <a:schemeClr val="accent3"/>
              </a:buClr>
              <a:buSzPts val="1600"/>
              <a:buFont typeface="Montserrat"/>
              <a:buNone/>
            </a:pPr>
            <a:r>
              <a:rPr lang="en"/>
              <a:t>Using Data in Power BI</a:t>
            </a:r>
            <a:endParaRPr/>
          </a:p>
        </p:txBody>
      </p:sp>
      <p:sp>
        <p:nvSpPr>
          <p:cNvPr id="239" name="Google Shape;239;p43"/>
          <p:cNvSpPr/>
          <p:nvPr/>
        </p:nvSpPr>
        <p:spPr>
          <a:xfrm>
            <a:off x="234764" y="1113082"/>
            <a:ext cx="4208100" cy="303300"/>
          </a:xfrm>
          <a:prstGeom prst="rect">
            <a:avLst/>
          </a:prstGeom>
          <a:solidFill>
            <a:srgbClr val="03405A"/>
          </a:solidFill>
          <a:ln w="19050"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a:solidFill>
                  <a:schemeClr val="lt1"/>
                </a:solidFill>
                <a:latin typeface="Montserrat"/>
                <a:ea typeface="Montserrat"/>
                <a:cs typeface="Montserrat"/>
                <a:sym typeface="Montserrat"/>
              </a:rPr>
              <a:t>In the context of</a:t>
            </a:r>
            <a:endParaRPr sz="1800" b="1" i="0" u="none" strike="noStrike" cap="none">
              <a:solidFill>
                <a:schemeClr val="lt1"/>
              </a:solidFill>
              <a:latin typeface="Montserrat"/>
              <a:ea typeface="Montserrat"/>
              <a:cs typeface="Montserrat"/>
              <a:sym typeface="Montserrat"/>
            </a:endParaRPr>
          </a:p>
        </p:txBody>
      </p:sp>
      <p:sp>
        <p:nvSpPr>
          <p:cNvPr id="240" name="Google Shape;240;p43"/>
          <p:cNvSpPr/>
          <p:nvPr/>
        </p:nvSpPr>
        <p:spPr>
          <a:xfrm>
            <a:off x="4701270" y="1113088"/>
            <a:ext cx="4208100" cy="303300"/>
          </a:xfrm>
          <a:prstGeom prst="rect">
            <a:avLst/>
          </a:prstGeom>
          <a:solidFill>
            <a:srgbClr val="03405A"/>
          </a:solidFill>
          <a:ln w="19050"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800" b="1">
                <a:solidFill>
                  <a:schemeClr val="lt1"/>
                </a:solidFill>
                <a:latin typeface="Montserrat"/>
                <a:ea typeface="Montserrat"/>
                <a:cs typeface="Montserrat"/>
                <a:sym typeface="Montserrat"/>
              </a:rPr>
              <a:t>What do we do?</a:t>
            </a:r>
            <a:endParaRPr sz="1800" b="1" i="0" u="none" strike="noStrike" cap="none">
              <a:solidFill>
                <a:schemeClr val="lt1"/>
              </a:solidFill>
              <a:latin typeface="Montserrat"/>
              <a:ea typeface="Montserrat"/>
              <a:cs typeface="Montserrat"/>
              <a:sym typeface="Montserrat"/>
            </a:endParaRPr>
          </a:p>
        </p:txBody>
      </p:sp>
      <p:sp>
        <p:nvSpPr>
          <p:cNvPr id="241" name="Google Shape;241;p43"/>
          <p:cNvSpPr/>
          <p:nvPr/>
        </p:nvSpPr>
        <p:spPr>
          <a:xfrm>
            <a:off x="4919894" y="1563020"/>
            <a:ext cx="1433700" cy="924000"/>
          </a:xfrm>
          <a:prstGeom prst="homePlate">
            <a:avLst>
              <a:gd name="adj" fmla="val 28000"/>
            </a:avLst>
          </a:prstGeom>
          <a:solidFill>
            <a:srgbClr val="D9EAD3"/>
          </a:solidFill>
          <a:ln w="19050" cap="flat" cmpd="sng">
            <a:solidFill>
              <a:schemeClr val="lt1"/>
            </a:solidFill>
            <a:prstDash val="solid"/>
            <a:round/>
            <a:headEnd type="none" w="sm" len="sm"/>
            <a:tailEnd type="none" w="sm" len="sm"/>
          </a:ln>
        </p:spPr>
        <p:txBody>
          <a:bodyPr spcFirstLastPara="1" wrap="square" lIns="25625" tIns="25625" rIns="25625" bIns="25625" anchor="ctr" anchorCtr="0">
            <a:noAutofit/>
          </a:bodyPr>
          <a:lstStyle/>
          <a:p>
            <a:pPr marL="203200" marR="0" lvl="0" indent="0" algn="l" rtl="0">
              <a:lnSpc>
                <a:spcPct val="110000"/>
              </a:lnSpc>
              <a:spcBef>
                <a:spcPts val="0"/>
              </a:spcBef>
              <a:spcAft>
                <a:spcPts val="0"/>
              </a:spcAft>
              <a:buClr>
                <a:schemeClr val="lt2"/>
              </a:buClr>
              <a:buSzPts val="1100"/>
              <a:buFont typeface="Montserrat"/>
              <a:buNone/>
            </a:pPr>
            <a:r>
              <a:rPr lang="en" sz="1100" b="1">
                <a:solidFill>
                  <a:schemeClr val="accent2"/>
                </a:solidFill>
                <a:latin typeface="Montserrat"/>
                <a:ea typeface="Montserrat"/>
                <a:cs typeface="Montserrat"/>
                <a:sym typeface="Montserrat"/>
              </a:rPr>
              <a:t>Loading Excel Data into Power BI</a:t>
            </a:r>
            <a:endParaRPr sz="1000" b="1" i="0" u="none" strike="noStrike" cap="none">
              <a:solidFill>
                <a:schemeClr val="accent2"/>
              </a:solidFill>
              <a:latin typeface="Arial"/>
              <a:ea typeface="Arial"/>
              <a:cs typeface="Arial"/>
              <a:sym typeface="Arial"/>
            </a:endParaRPr>
          </a:p>
        </p:txBody>
      </p:sp>
      <p:sp>
        <p:nvSpPr>
          <p:cNvPr id="242" name="Google Shape;242;p43"/>
          <p:cNvSpPr txBox="1"/>
          <p:nvPr/>
        </p:nvSpPr>
        <p:spPr>
          <a:xfrm>
            <a:off x="6426832" y="1563015"/>
            <a:ext cx="2482200" cy="924000"/>
          </a:xfrm>
          <a:prstGeom prst="rect">
            <a:avLst/>
          </a:prstGeom>
          <a:solidFill>
            <a:srgbClr val="EDEEEF"/>
          </a:solidFill>
          <a:ln>
            <a:noFill/>
          </a:ln>
        </p:spPr>
        <p:txBody>
          <a:bodyPr spcFirstLastPara="1" wrap="square" lIns="25625" tIns="25625" rIns="25625" bIns="25625" anchor="ctr" anchorCtr="0">
            <a:noAutofit/>
          </a:bodyPr>
          <a:lstStyle/>
          <a:p>
            <a:pPr marL="0" marR="0" lvl="0" indent="0" algn="ctr" rtl="0">
              <a:lnSpc>
                <a:spcPct val="110000"/>
              </a:lnSpc>
              <a:spcBef>
                <a:spcPts val="1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Here you will load different Excel files into Power BI and change the data types of the relevant features/columns.</a:t>
            </a:r>
            <a:endParaRPr sz="1100">
              <a:solidFill>
                <a:schemeClr val="dk1"/>
              </a:solidFill>
              <a:latin typeface="Montserrat"/>
              <a:ea typeface="Montserrat"/>
              <a:cs typeface="Montserrat"/>
              <a:sym typeface="Montserrat"/>
            </a:endParaRPr>
          </a:p>
        </p:txBody>
      </p:sp>
      <p:sp>
        <p:nvSpPr>
          <p:cNvPr id="243" name="Google Shape;243;p43"/>
          <p:cNvSpPr/>
          <p:nvPr/>
        </p:nvSpPr>
        <p:spPr>
          <a:xfrm>
            <a:off x="4919894" y="2626570"/>
            <a:ext cx="1433700" cy="924000"/>
          </a:xfrm>
          <a:prstGeom prst="homePlate">
            <a:avLst>
              <a:gd name="adj" fmla="val 28000"/>
            </a:avLst>
          </a:prstGeom>
          <a:solidFill>
            <a:srgbClr val="D9EAD3"/>
          </a:solidFill>
          <a:ln w="19050" cap="flat" cmpd="sng">
            <a:solidFill>
              <a:schemeClr val="lt1"/>
            </a:solidFill>
            <a:prstDash val="solid"/>
            <a:round/>
            <a:headEnd type="none" w="sm" len="sm"/>
            <a:tailEnd type="none" w="sm" len="sm"/>
          </a:ln>
        </p:spPr>
        <p:txBody>
          <a:bodyPr spcFirstLastPara="1" wrap="square" lIns="25625" tIns="25625" rIns="25625" bIns="25625" anchor="ctr" anchorCtr="0">
            <a:noAutofit/>
          </a:bodyPr>
          <a:lstStyle/>
          <a:p>
            <a:pPr marL="203200" marR="0" lvl="0" indent="0" algn="l" rtl="0">
              <a:lnSpc>
                <a:spcPct val="110000"/>
              </a:lnSpc>
              <a:spcBef>
                <a:spcPts val="0"/>
              </a:spcBef>
              <a:spcAft>
                <a:spcPts val="0"/>
              </a:spcAft>
              <a:buClr>
                <a:schemeClr val="lt2"/>
              </a:buClr>
              <a:buSzPts val="1100"/>
              <a:buFont typeface="Montserrat"/>
              <a:buNone/>
            </a:pPr>
            <a:r>
              <a:rPr lang="en" sz="1100" b="1">
                <a:solidFill>
                  <a:schemeClr val="accent2"/>
                </a:solidFill>
                <a:latin typeface="Montserrat"/>
                <a:ea typeface="Montserrat"/>
                <a:cs typeface="Montserrat"/>
                <a:sym typeface="Montserrat"/>
              </a:rPr>
              <a:t>Data Relationships in Power BI</a:t>
            </a:r>
            <a:endParaRPr sz="1000" b="1" i="0" u="none" strike="noStrike" cap="none">
              <a:solidFill>
                <a:schemeClr val="accent2"/>
              </a:solidFill>
              <a:latin typeface="Arial"/>
              <a:ea typeface="Arial"/>
              <a:cs typeface="Arial"/>
              <a:sym typeface="Arial"/>
            </a:endParaRPr>
          </a:p>
        </p:txBody>
      </p:sp>
      <p:sp>
        <p:nvSpPr>
          <p:cNvPr id="244" name="Google Shape;244;p43"/>
          <p:cNvSpPr txBox="1"/>
          <p:nvPr/>
        </p:nvSpPr>
        <p:spPr>
          <a:xfrm>
            <a:off x="6426832" y="2626526"/>
            <a:ext cx="2482200" cy="924000"/>
          </a:xfrm>
          <a:prstGeom prst="rect">
            <a:avLst/>
          </a:prstGeom>
          <a:solidFill>
            <a:srgbClr val="EDEEEF"/>
          </a:solidFill>
          <a:ln>
            <a:noFill/>
          </a:ln>
        </p:spPr>
        <p:txBody>
          <a:bodyPr spcFirstLastPara="1" wrap="square" lIns="25625" tIns="25625" rIns="25625" bIns="25625" anchor="ctr" anchorCtr="0">
            <a:noAutofit/>
          </a:bodyPr>
          <a:lstStyle/>
          <a:p>
            <a:pPr marL="0" lvl="0" indent="0" algn="ctr" rtl="0">
              <a:lnSpc>
                <a:spcPct val="110000"/>
              </a:lnSpc>
              <a:spcBef>
                <a:spcPts val="1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An overview of different types of data relationships (cardinality) in Power BI, and how and where to access the relevant relationships between two tables.</a:t>
            </a:r>
            <a:endParaRPr sz="1100">
              <a:solidFill>
                <a:schemeClr val="dk1"/>
              </a:solidFill>
              <a:latin typeface="Montserrat"/>
              <a:ea typeface="Montserrat"/>
              <a:cs typeface="Montserrat"/>
              <a:sym typeface="Montserrat"/>
            </a:endParaRPr>
          </a:p>
        </p:txBody>
      </p:sp>
      <p:sp>
        <p:nvSpPr>
          <p:cNvPr id="245" name="Google Shape;245;p43"/>
          <p:cNvSpPr/>
          <p:nvPr/>
        </p:nvSpPr>
        <p:spPr>
          <a:xfrm>
            <a:off x="4919894" y="3690119"/>
            <a:ext cx="1433700" cy="924000"/>
          </a:xfrm>
          <a:prstGeom prst="homePlate">
            <a:avLst>
              <a:gd name="adj" fmla="val 28000"/>
            </a:avLst>
          </a:prstGeom>
          <a:solidFill>
            <a:srgbClr val="D9EAD3"/>
          </a:solidFill>
          <a:ln w="19050" cap="flat" cmpd="sng">
            <a:solidFill>
              <a:schemeClr val="lt1"/>
            </a:solidFill>
            <a:prstDash val="solid"/>
            <a:round/>
            <a:headEnd type="none" w="sm" len="sm"/>
            <a:tailEnd type="none" w="sm" len="sm"/>
          </a:ln>
        </p:spPr>
        <p:txBody>
          <a:bodyPr spcFirstLastPara="1" wrap="square" lIns="25625" tIns="25625" rIns="25625" bIns="25625" anchor="ctr" anchorCtr="0">
            <a:noAutofit/>
          </a:bodyPr>
          <a:lstStyle/>
          <a:p>
            <a:pPr marL="203200" marR="0" lvl="0" indent="0" algn="l" rtl="0">
              <a:lnSpc>
                <a:spcPct val="110000"/>
              </a:lnSpc>
              <a:spcBef>
                <a:spcPts val="0"/>
              </a:spcBef>
              <a:spcAft>
                <a:spcPts val="0"/>
              </a:spcAft>
              <a:buClr>
                <a:schemeClr val="lt2"/>
              </a:buClr>
              <a:buSzPts val="1100"/>
              <a:buFont typeface="Montserrat"/>
              <a:buNone/>
            </a:pPr>
            <a:r>
              <a:rPr lang="en" sz="1100" b="1">
                <a:solidFill>
                  <a:schemeClr val="accent2"/>
                </a:solidFill>
                <a:latin typeface="Montserrat"/>
                <a:ea typeface="Montserrat"/>
                <a:cs typeface="Montserrat"/>
                <a:sym typeface="Montserrat"/>
              </a:rPr>
              <a:t>Entity Relationship Diagrams in Power BI</a:t>
            </a:r>
            <a:endParaRPr sz="1000" b="1" i="0" u="none" strike="noStrike" cap="none">
              <a:solidFill>
                <a:schemeClr val="accent2"/>
              </a:solidFill>
              <a:latin typeface="Arial"/>
              <a:ea typeface="Arial"/>
              <a:cs typeface="Arial"/>
              <a:sym typeface="Arial"/>
            </a:endParaRPr>
          </a:p>
        </p:txBody>
      </p:sp>
      <p:sp>
        <p:nvSpPr>
          <p:cNvPr id="246" name="Google Shape;246;p43"/>
          <p:cNvSpPr txBox="1"/>
          <p:nvPr/>
        </p:nvSpPr>
        <p:spPr>
          <a:xfrm>
            <a:off x="6426832" y="3690037"/>
            <a:ext cx="2482200" cy="924000"/>
          </a:xfrm>
          <a:prstGeom prst="rect">
            <a:avLst/>
          </a:prstGeom>
          <a:solidFill>
            <a:srgbClr val="EDEEEF"/>
          </a:solidFill>
          <a:ln>
            <a:noFill/>
          </a:ln>
        </p:spPr>
        <p:txBody>
          <a:bodyPr spcFirstLastPara="1" wrap="square" lIns="25625" tIns="25625" rIns="25625" bIns="25625" anchor="ctr" anchorCtr="0">
            <a:noAutofit/>
          </a:bodyPr>
          <a:lstStyle/>
          <a:p>
            <a:pPr marL="0" marR="0" lvl="0" indent="0" algn="ctr" rtl="0">
              <a:lnSpc>
                <a:spcPct val="110000"/>
              </a:lnSpc>
              <a:spcBef>
                <a:spcPts val="100"/>
              </a:spcBef>
              <a:spcAft>
                <a:spcPts val="0"/>
              </a:spcAft>
              <a:buClr>
                <a:schemeClr val="dk1"/>
              </a:buClr>
              <a:buSzPts val="1000"/>
              <a:buFont typeface="Montserrat"/>
              <a:buNone/>
            </a:pPr>
            <a:r>
              <a:rPr lang="en" sz="1100">
                <a:solidFill>
                  <a:schemeClr val="dk1"/>
                </a:solidFill>
                <a:latin typeface="Montserrat"/>
                <a:ea typeface="Montserrat"/>
                <a:cs typeface="Montserrat"/>
                <a:sym typeface="Montserrat"/>
              </a:rPr>
              <a:t>Setting up a relationship between relevant features in the uploaded dataset by specifying cardinality and filtering direction.</a:t>
            </a:r>
            <a:endParaRPr sz="1100" b="0" i="0" u="none" strike="noStrike" cap="none">
              <a:solidFill>
                <a:schemeClr val="dk1"/>
              </a:solidFill>
              <a:latin typeface="Montserrat"/>
              <a:ea typeface="Montserrat"/>
              <a:cs typeface="Montserrat"/>
              <a:sym typeface="Montserrat"/>
            </a:endParaRPr>
          </a:p>
        </p:txBody>
      </p:sp>
      <p:sp>
        <p:nvSpPr>
          <p:cNvPr id="247" name="Google Shape;247;p43"/>
          <p:cNvSpPr txBox="1"/>
          <p:nvPr/>
        </p:nvSpPr>
        <p:spPr>
          <a:xfrm>
            <a:off x="234772" y="1563015"/>
            <a:ext cx="4208100" cy="1453200"/>
          </a:xfrm>
          <a:prstGeom prst="rect">
            <a:avLst/>
          </a:prstGeom>
          <a:solidFill>
            <a:srgbClr val="BAE3F4"/>
          </a:solidFill>
          <a:ln>
            <a:noFill/>
          </a:ln>
        </p:spPr>
        <p:txBody>
          <a:bodyPr spcFirstLastPara="1" wrap="square" lIns="25625" tIns="25625" rIns="25625" bIns="25625" anchor="ctr" anchorCtr="0">
            <a:noAutofit/>
          </a:bodyPr>
          <a:lstStyle/>
          <a:p>
            <a:pPr marL="0" marR="0" lvl="0" indent="0" algn="ctr" rtl="0">
              <a:lnSpc>
                <a:spcPct val="110000"/>
              </a:lnSpc>
              <a:spcBef>
                <a:spcPts val="100"/>
              </a:spcBef>
              <a:spcAft>
                <a:spcPts val="0"/>
              </a:spcAft>
              <a:buClr>
                <a:schemeClr val="dk1"/>
              </a:buClr>
              <a:buSzPts val="1000"/>
              <a:buFont typeface="Montserrat"/>
              <a:buNone/>
            </a:pPr>
            <a:r>
              <a:rPr lang="en" sz="2000" b="1">
                <a:solidFill>
                  <a:schemeClr val="dk1"/>
                </a:solidFill>
                <a:latin typeface="Montserrat"/>
                <a:ea typeface="Montserrat"/>
                <a:cs typeface="Montserrat"/>
                <a:sym typeface="Montserrat"/>
              </a:rPr>
              <a:t>Loading Data Into Power BI</a:t>
            </a:r>
            <a:endParaRPr sz="2000" b="1" i="0" u="none" strike="noStrike" cap="none">
              <a:solidFill>
                <a:schemeClr val="dk1"/>
              </a:solidFill>
              <a:latin typeface="Montserrat"/>
              <a:ea typeface="Montserrat"/>
              <a:cs typeface="Montserrat"/>
              <a:sym typeface="Montserrat"/>
            </a:endParaRPr>
          </a:p>
        </p:txBody>
      </p:sp>
      <p:sp>
        <p:nvSpPr>
          <p:cNvPr id="248" name="Google Shape;248;p43"/>
          <p:cNvSpPr txBox="1"/>
          <p:nvPr/>
        </p:nvSpPr>
        <p:spPr>
          <a:xfrm>
            <a:off x="234772" y="3161176"/>
            <a:ext cx="4208100" cy="1453200"/>
          </a:xfrm>
          <a:prstGeom prst="rect">
            <a:avLst/>
          </a:prstGeom>
          <a:solidFill>
            <a:srgbClr val="BAE3F4"/>
          </a:solidFill>
          <a:ln>
            <a:noFill/>
          </a:ln>
        </p:spPr>
        <p:txBody>
          <a:bodyPr spcFirstLastPara="1" wrap="square" lIns="25625" tIns="25625" rIns="25625" bIns="25625" anchor="ctr" anchorCtr="0">
            <a:noAutofit/>
          </a:bodyPr>
          <a:lstStyle/>
          <a:p>
            <a:pPr marL="0" marR="0" lvl="0" indent="0" algn="ctr" rtl="0">
              <a:lnSpc>
                <a:spcPct val="110000"/>
              </a:lnSpc>
              <a:spcBef>
                <a:spcPts val="100"/>
              </a:spcBef>
              <a:spcAft>
                <a:spcPts val="0"/>
              </a:spcAft>
              <a:buClr>
                <a:schemeClr val="dk1"/>
              </a:buClr>
              <a:buSzPts val="1000"/>
              <a:buFont typeface="Montserrat"/>
              <a:buNone/>
            </a:pPr>
            <a:r>
              <a:rPr lang="en" sz="2000" b="1">
                <a:solidFill>
                  <a:schemeClr val="dk1"/>
                </a:solidFill>
                <a:latin typeface="Montserrat"/>
                <a:ea typeface="Montserrat"/>
                <a:cs typeface="Montserrat"/>
                <a:sym typeface="Montserrat"/>
              </a:rPr>
              <a:t>Setting Up the Data Model in Power BI</a:t>
            </a:r>
            <a:endParaRPr sz="2000" b="1" i="0" u="none" strike="noStrike" cap="none">
              <a:solidFill>
                <a:schemeClr val="dk1"/>
              </a:solidFill>
              <a:latin typeface="Montserrat"/>
              <a:ea typeface="Montserrat"/>
              <a:cs typeface="Montserrat"/>
              <a:sym typeface="Montserrat"/>
            </a:endParaRPr>
          </a:p>
        </p:txBody>
      </p:sp>
      <p:sp>
        <p:nvSpPr>
          <p:cNvPr id="249" name="Google Shape;249;p43"/>
          <p:cNvSpPr/>
          <p:nvPr/>
        </p:nvSpPr>
        <p:spPr>
          <a:xfrm>
            <a:off x="4701269" y="1831268"/>
            <a:ext cx="396000" cy="380400"/>
          </a:xfrm>
          <a:prstGeom prst="ellipse">
            <a:avLst/>
          </a:prstGeom>
          <a:solidFill>
            <a:srgbClr val="D9EAD3"/>
          </a:solidFill>
          <a:ln w="19050" cap="flat" cmpd="sng">
            <a:solidFill>
              <a:schemeClr val="lt1"/>
            </a:solidFill>
            <a:prstDash val="solid"/>
            <a:round/>
            <a:headEnd type="none" w="sm" len="sm"/>
            <a:tailEnd type="none" w="sm" len="sm"/>
          </a:ln>
        </p:spPr>
        <p:txBody>
          <a:bodyPr spcFirstLastPara="1" wrap="square" lIns="65100" tIns="32550" rIns="65100" bIns="32550" anchor="ctr" anchorCtr="0">
            <a:noAutofit/>
          </a:bodyPr>
          <a:lstStyle/>
          <a:p>
            <a:pPr marL="0" marR="0" lvl="0" indent="0" algn="ctr" rtl="0">
              <a:lnSpc>
                <a:spcPct val="100000"/>
              </a:lnSpc>
              <a:spcBef>
                <a:spcPts val="0"/>
              </a:spcBef>
              <a:spcAft>
                <a:spcPts val="0"/>
              </a:spcAft>
              <a:buClr>
                <a:schemeClr val="lt2"/>
              </a:buClr>
              <a:buSzPts val="1100"/>
              <a:buFont typeface="Montserrat"/>
              <a:buNone/>
            </a:pPr>
            <a:r>
              <a:rPr lang="en" sz="1100" b="1" i="0" u="none" strike="noStrike" cap="none">
                <a:solidFill>
                  <a:schemeClr val="accent2"/>
                </a:solidFill>
                <a:latin typeface="Montserrat"/>
                <a:ea typeface="Montserrat"/>
                <a:cs typeface="Montserrat"/>
                <a:sym typeface="Montserrat"/>
              </a:rPr>
              <a:t>1</a:t>
            </a:r>
            <a:endParaRPr sz="1000" b="1" i="0" u="none" strike="noStrike" cap="none">
              <a:solidFill>
                <a:schemeClr val="accent2"/>
              </a:solidFill>
              <a:latin typeface="Arial"/>
              <a:ea typeface="Arial"/>
              <a:cs typeface="Arial"/>
              <a:sym typeface="Arial"/>
            </a:endParaRPr>
          </a:p>
        </p:txBody>
      </p:sp>
      <p:sp>
        <p:nvSpPr>
          <p:cNvPr id="250" name="Google Shape;250;p43"/>
          <p:cNvSpPr/>
          <p:nvPr/>
        </p:nvSpPr>
        <p:spPr>
          <a:xfrm>
            <a:off x="4701269" y="2898421"/>
            <a:ext cx="396000" cy="380400"/>
          </a:xfrm>
          <a:prstGeom prst="ellipse">
            <a:avLst/>
          </a:prstGeom>
          <a:solidFill>
            <a:srgbClr val="D9EAD3"/>
          </a:solidFill>
          <a:ln w="19050" cap="flat" cmpd="sng">
            <a:solidFill>
              <a:schemeClr val="lt1"/>
            </a:solidFill>
            <a:prstDash val="solid"/>
            <a:round/>
            <a:headEnd type="none" w="sm" len="sm"/>
            <a:tailEnd type="none" w="sm" len="sm"/>
          </a:ln>
        </p:spPr>
        <p:txBody>
          <a:bodyPr spcFirstLastPara="1" wrap="square" lIns="65100" tIns="32550" rIns="65100" bIns="32550" anchor="ctr" anchorCtr="0">
            <a:noAutofit/>
          </a:bodyPr>
          <a:lstStyle/>
          <a:p>
            <a:pPr marL="0" marR="0" lvl="0" indent="0" algn="ctr" rtl="0">
              <a:lnSpc>
                <a:spcPct val="100000"/>
              </a:lnSpc>
              <a:spcBef>
                <a:spcPts val="0"/>
              </a:spcBef>
              <a:spcAft>
                <a:spcPts val="0"/>
              </a:spcAft>
              <a:buClr>
                <a:schemeClr val="lt2"/>
              </a:buClr>
              <a:buSzPts val="1100"/>
              <a:buFont typeface="Montserrat"/>
              <a:buNone/>
            </a:pPr>
            <a:r>
              <a:rPr lang="en" sz="1100" b="1">
                <a:solidFill>
                  <a:schemeClr val="accent2"/>
                </a:solidFill>
                <a:latin typeface="Montserrat"/>
                <a:ea typeface="Montserrat"/>
                <a:cs typeface="Montserrat"/>
                <a:sym typeface="Montserrat"/>
              </a:rPr>
              <a:t>2</a:t>
            </a:r>
            <a:endParaRPr sz="1000" b="1" i="0" u="none" strike="noStrike" cap="none">
              <a:solidFill>
                <a:schemeClr val="accent2"/>
              </a:solidFill>
              <a:latin typeface="Arial"/>
              <a:ea typeface="Arial"/>
              <a:cs typeface="Arial"/>
              <a:sym typeface="Arial"/>
            </a:endParaRPr>
          </a:p>
        </p:txBody>
      </p:sp>
      <p:sp>
        <p:nvSpPr>
          <p:cNvPr id="251" name="Google Shape;251;p43"/>
          <p:cNvSpPr/>
          <p:nvPr/>
        </p:nvSpPr>
        <p:spPr>
          <a:xfrm>
            <a:off x="4701269" y="3965591"/>
            <a:ext cx="396000" cy="380400"/>
          </a:xfrm>
          <a:prstGeom prst="ellipse">
            <a:avLst/>
          </a:prstGeom>
          <a:solidFill>
            <a:srgbClr val="D9EAD3"/>
          </a:solidFill>
          <a:ln w="19050" cap="flat" cmpd="sng">
            <a:solidFill>
              <a:schemeClr val="lt1"/>
            </a:solidFill>
            <a:prstDash val="solid"/>
            <a:round/>
            <a:headEnd type="none" w="sm" len="sm"/>
            <a:tailEnd type="none" w="sm" len="sm"/>
          </a:ln>
        </p:spPr>
        <p:txBody>
          <a:bodyPr spcFirstLastPara="1" wrap="square" lIns="65100" tIns="32550" rIns="65100" bIns="32550" anchor="ctr" anchorCtr="0">
            <a:noAutofit/>
          </a:bodyPr>
          <a:lstStyle/>
          <a:p>
            <a:pPr marL="0" marR="0" lvl="0" indent="0" algn="ctr" rtl="0">
              <a:lnSpc>
                <a:spcPct val="100000"/>
              </a:lnSpc>
              <a:spcBef>
                <a:spcPts val="0"/>
              </a:spcBef>
              <a:spcAft>
                <a:spcPts val="0"/>
              </a:spcAft>
              <a:buClr>
                <a:schemeClr val="lt2"/>
              </a:buClr>
              <a:buSzPts val="1100"/>
              <a:buFont typeface="Montserrat"/>
              <a:buNone/>
            </a:pPr>
            <a:r>
              <a:rPr lang="en" sz="1100" b="1">
                <a:solidFill>
                  <a:schemeClr val="accent2"/>
                </a:solidFill>
                <a:latin typeface="Montserrat"/>
                <a:ea typeface="Montserrat"/>
                <a:cs typeface="Montserrat"/>
                <a:sym typeface="Montserrat"/>
              </a:rPr>
              <a:t>3</a:t>
            </a:r>
            <a:endParaRPr sz="1000" b="1" i="0" u="none" strike="noStrike" cap="none">
              <a:solidFill>
                <a:schemeClr val="accent2"/>
              </a:solidFill>
              <a:latin typeface="Arial"/>
              <a:ea typeface="Arial"/>
              <a:cs typeface="Arial"/>
              <a:sym typeface="Arial"/>
            </a:endParaRPr>
          </a:p>
        </p:txBody>
      </p:sp>
      <p:sp>
        <p:nvSpPr>
          <p:cNvPr id="252" name="Google Shape;252;p43"/>
          <p:cNvSpPr txBox="1"/>
          <p:nvPr/>
        </p:nvSpPr>
        <p:spPr>
          <a:xfrm>
            <a:off x="225581" y="725363"/>
            <a:ext cx="8674500" cy="4296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a:solidFill>
                  <a:srgbClr val="202122"/>
                </a:solidFill>
                <a:highlight>
                  <a:srgbClr val="FFFFFF"/>
                </a:highlight>
                <a:latin typeface="Montserrat"/>
                <a:ea typeface="Montserrat"/>
                <a:cs typeface="Montserrat"/>
                <a:sym typeface="Montserrat"/>
              </a:rPr>
              <a:t>This section is about loading data into Power BI and creating relationships between various data sources</a:t>
            </a:r>
            <a:endParaRPr sz="1200" b="0" i="0" u="none" strike="noStrike" cap="none">
              <a:solidFill>
                <a:srgbClr val="202122"/>
              </a:solidFill>
              <a:highlight>
                <a:srgbClr val="FFFFFF"/>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4"/>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258" name="Google Shape;258;p44"/>
          <p:cNvSpPr/>
          <p:nvPr/>
        </p:nvSpPr>
        <p:spPr>
          <a:xfrm>
            <a:off x="603055" y="7005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Overview of Power BI</a:t>
            </a:r>
            <a:endParaRPr sz="1900">
              <a:solidFill>
                <a:schemeClr val="accent3"/>
              </a:solidFill>
              <a:latin typeface="Montserrat"/>
              <a:ea typeface="Montserrat"/>
              <a:cs typeface="Montserrat"/>
              <a:sym typeface="Montserrat"/>
            </a:endParaRPr>
          </a:p>
        </p:txBody>
      </p:sp>
      <p:sp>
        <p:nvSpPr>
          <p:cNvPr id="259" name="Google Shape;259;p44"/>
          <p:cNvSpPr/>
          <p:nvPr/>
        </p:nvSpPr>
        <p:spPr>
          <a:xfrm>
            <a:off x="603055" y="250583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Data Manipulation and Data Engineering in Power BI</a:t>
            </a:r>
            <a:endParaRPr sz="1900" i="0" u="none" strike="noStrike" cap="none">
              <a:solidFill>
                <a:schemeClr val="accent3"/>
              </a:solidFill>
              <a:latin typeface="Montserrat"/>
              <a:ea typeface="Montserrat"/>
              <a:cs typeface="Montserrat"/>
              <a:sym typeface="Montserrat"/>
            </a:endParaRPr>
          </a:p>
        </p:txBody>
      </p:sp>
      <p:sp>
        <p:nvSpPr>
          <p:cNvPr id="260" name="Google Shape;260;p44"/>
          <p:cNvSpPr/>
          <p:nvPr/>
        </p:nvSpPr>
        <p:spPr>
          <a:xfrm>
            <a:off x="603055" y="13022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Using Data in Power BI</a:t>
            </a:r>
            <a:endParaRPr sz="1900" i="0" u="none" strike="noStrike" cap="none">
              <a:solidFill>
                <a:schemeClr val="accent3"/>
              </a:solidFill>
              <a:latin typeface="Montserrat"/>
              <a:ea typeface="Montserrat"/>
              <a:cs typeface="Montserrat"/>
              <a:sym typeface="Montserrat"/>
            </a:endParaRPr>
          </a:p>
        </p:txBody>
      </p:sp>
      <p:sp>
        <p:nvSpPr>
          <p:cNvPr id="261" name="Google Shape;261;p44"/>
          <p:cNvSpPr/>
          <p:nvPr/>
        </p:nvSpPr>
        <p:spPr>
          <a:xfrm>
            <a:off x="603055" y="1904061"/>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A Framework for Producing World-Class Visuals</a:t>
            </a:r>
            <a:endParaRPr sz="1900" b="1">
              <a:solidFill>
                <a:srgbClr val="FFFFFF"/>
              </a:solidFill>
              <a:latin typeface="Montserrat"/>
              <a:ea typeface="Montserrat"/>
              <a:cs typeface="Montserrat"/>
              <a:sym typeface="Montserrat"/>
            </a:endParaRPr>
          </a:p>
        </p:txBody>
      </p:sp>
      <p:sp>
        <p:nvSpPr>
          <p:cNvPr id="262" name="Google Shape;262;p44"/>
          <p:cNvSpPr/>
          <p:nvPr/>
        </p:nvSpPr>
        <p:spPr>
          <a:xfrm>
            <a:off x="603055" y="31076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Creating and Formatting Visuals in Power BI</a:t>
            </a:r>
            <a:endParaRPr sz="1900" i="0" u="none" strike="noStrike" cap="none">
              <a:solidFill>
                <a:schemeClr val="accent3"/>
              </a:solidFill>
              <a:latin typeface="Montserrat"/>
              <a:ea typeface="Montserrat"/>
              <a:cs typeface="Montserrat"/>
              <a:sym typeface="Montserrat"/>
            </a:endParaRPr>
          </a:p>
        </p:txBody>
      </p:sp>
      <p:sp>
        <p:nvSpPr>
          <p:cNvPr id="263" name="Google Shape;263;p44"/>
          <p:cNvSpPr/>
          <p:nvPr/>
        </p:nvSpPr>
        <p:spPr>
          <a:xfrm>
            <a:off x="603055" y="37093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Dashboarding Best Practise</a:t>
            </a:r>
            <a:endParaRPr sz="1900" i="0" u="none" strike="noStrike" cap="none">
              <a:solidFill>
                <a:schemeClr val="accent3"/>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225588" y="118978"/>
            <a:ext cx="8674500" cy="615000"/>
          </a:xfrm>
          <a:prstGeom prst="rect">
            <a:avLst/>
          </a:prstGeom>
          <a:noFill/>
          <a:ln>
            <a:noFill/>
          </a:ln>
        </p:spPr>
        <p:txBody>
          <a:bodyPr spcFirstLastPara="1" wrap="square" lIns="75600" tIns="37800" rIns="75600" bIns="37800" anchor="ctr" anchorCtr="0">
            <a:noAutofit/>
          </a:bodyPr>
          <a:lstStyle/>
          <a:p>
            <a:pPr marL="0" lvl="0" indent="0" algn="l" rtl="0">
              <a:spcBef>
                <a:spcPts val="0"/>
              </a:spcBef>
              <a:spcAft>
                <a:spcPts val="0"/>
              </a:spcAft>
              <a:buClr>
                <a:schemeClr val="dk1"/>
              </a:buClr>
              <a:buSzPts val="1400"/>
              <a:buFont typeface="Arial"/>
              <a:buNone/>
            </a:pPr>
            <a:r>
              <a:rPr lang="en" sz="1800"/>
              <a:t>C.I.N.D.Y Framework for Creating Visuals</a:t>
            </a:r>
            <a:endParaRPr sz="1800"/>
          </a:p>
        </p:txBody>
      </p:sp>
      <p:sp>
        <p:nvSpPr>
          <p:cNvPr id="269" name="Google Shape;269;p45"/>
          <p:cNvSpPr txBox="1"/>
          <p:nvPr/>
        </p:nvSpPr>
        <p:spPr>
          <a:xfrm>
            <a:off x="225575" y="725374"/>
            <a:ext cx="8674500" cy="4374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Clr>
                <a:schemeClr val="dk1"/>
              </a:buClr>
              <a:buSzPts val="900"/>
              <a:buFont typeface="Arial"/>
              <a:buNone/>
            </a:pPr>
            <a:r>
              <a:rPr lang="en" sz="1200">
                <a:highlight>
                  <a:srgbClr val="FFFFFF"/>
                </a:highlight>
                <a:latin typeface="Montserrat"/>
                <a:ea typeface="Montserrat"/>
                <a:cs typeface="Montserrat"/>
                <a:sym typeface="Montserrat"/>
              </a:rPr>
              <a:t>In this section,  we introduce you to C.I.N.D.Y - a framework that will guide you in creating efficient and effective visuals when working with different data types.</a:t>
            </a:r>
            <a:endParaRPr sz="1200">
              <a:highlight>
                <a:srgbClr val="FFFFFF"/>
              </a:highlight>
              <a:latin typeface="Montserrat"/>
              <a:ea typeface="Montserrat"/>
              <a:cs typeface="Montserrat"/>
              <a:sym typeface="Montserrat"/>
            </a:endParaRPr>
          </a:p>
        </p:txBody>
      </p:sp>
      <p:sp>
        <p:nvSpPr>
          <p:cNvPr id="270" name="Google Shape;270;p45"/>
          <p:cNvSpPr/>
          <p:nvPr/>
        </p:nvSpPr>
        <p:spPr>
          <a:xfrm>
            <a:off x="1273800" y="1266000"/>
            <a:ext cx="7626300" cy="3307800"/>
          </a:xfrm>
          <a:prstGeom prst="rect">
            <a:avLst/>
          </a:prstGeom>
          <a:solidFill>
            <a:srgbClr val="F2F2F2"/>
          </a:solidFill>
          <a:ln w="25400" cap="flat"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cxnSp>
        <p:nvCxnSpPr>
          <p:cNvPr id="271" name="Google Shape;271;p45"/>
          <p:cNvCxnSpPr/>
          <p:nvPr/>
        </p:nvCxnSpPr>
        <p:spPr>
          <a:xfrm flipH="1">
            <a:off x="1035525" y="1266100"/>
            <a:ext cx="3000" cy="3307800"/>
          </a:xfrm>
          <a:prstGeom prst="straightConnector1">
            <a:avLst/>
          </a:prstGeom>
          <a:noFill/>
          <a:ln w="38100" cap="flat" cmpd="sng">
            <a:solidFill>
              <a:srgbClr val="7F7F7F"/>
            </a:solidFill>
            <a:prstDash val="solid"/>
            <a:round/>
            <a:headEnd type="none" w="sm" len="sm"/>
            <a:tailEnd type="none" w="sm" len="sm"/>
          </a:ln>
        </p:spPr>
      </p:cxnSp>
      <p:sp>
        <p:nvSpPr>
          <p:cNvPr id="272" name="Google Shape;272;p45"/>
          <p:cNvSpPr/>
          <p:nvPr/>
        </p:nvSpPr>
        <p:spPr>
          <a:xfrm>
            <a:off x="990107" y="2448579"/>
            <a:ext cx="96900" cy="108300"/>
          </a:xfrm>
          <a:prstGeom prst="ellipse">
            <a:avLst/>
          </a:prstGeom>
          <a:solidFill>
            <a:srgbClr val="629D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73" name="Google Shape;273;p45"/>
          <p:cNvSpPr txBox="1"/>
          <p:nvPr/>
        </p:nvSpPr>
        <p:spPr>
          <a:xfrm>
            <a:off x="1601525" y="2283025"/>
            <a:ext cx="6951300" cy="773100"/>
          </a:xfrm>
          <a:prstGeom prst="rect">
            <a:avLst/>
          </a:prstGeom>
          <a:noFill/>
          <a:ln>
            <a:noFill/>
          </a:ln>
        </p:spPr>
        <p:txBody>
          <a:bodyPr spcFirstLastPara="1" wrap="square" lIns="91425" tIns="45700" rIns="91425" bIns="45700" anchor="t" anchorCtr="0">
            <a:noAutofit/>
          </a:bodyPr>
          <a:lstStyle/>
          <a:p>
            <a:pPr marL="457200" lvl="0" indent="-292100" algn="l" rtl="0">
              <a:lnSpc>
                <a:spcPct val="115000"/>
              </a:lnSpc>
              <a:spcBef>
                <a:spcPts val="0"/>
              </a:spcBef>
              <a:spcAft>
                <a:spcPts val="0"/>
              </a:spcAft>
              <a:buClr>
                <a:srgbClr val="03405A"/>
              </a:buClr>
              <a:buSzPts val="1000"/>
              <a:buChar char="●"/>
            </a:pPr>
            <a:r>
              <a:rPr lang="en" sz="1000">
                <a:solidFill>
                  <a:srgbClr val="03405A"/>
                </a:solidFill>
                <a:latin typeface="Montserrat"/>
                <a:ea typeface="Montserrat"/>
                <a:cs typeface="Montserrat"/>
                <a:sym typeface="Montserrat"/>
              </a:rPr>
              <a:t>What type of plots should be used for categorical data?</a:t>
            </a:r>
            <a:endParaRPr sz="1000">
              <a:solidFill>
                <a:srgbClr val="03405A"/>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03405A"/>
              </a:buClr>
              <a:buSzPts val="1000"/>
              <a:buFont typeface="Montserrat"/>
              <a:buChar char="●"/>
            </a:pPr>
            <a:r>
              <a:rPr lang="en" sz="1000">
                <a:solidFill>
                  <a:srgbClr val="03405A"/>
                </a:solidFill>
                <a:latin typeface="Montserrat"/>
                <a:ea typeface="Montserrat"/>
                <a:cs typeface="Montserrat"/>
                <a:sym typeface="Montserrat"/>
              </a:rPr>
              <a:t>Best practise when plotting categorical data.</a:t>
            </a:r>
            <a:endParaRPr sz="1000">
              <a:solidFill>
                <a:srgbClr val="03405A"/>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03405A"/>
              </a:buClr>
              <a:buSzPts val="1000"/>
              <a:buFont typeface="Montserrat"/>
              <a:buChar char="●"/>
            </a:pPr>
            <a:r>
              <a:rPr lang="en" sz="1000">
                <a:solidFill>
                  <a:srgbClr val="03405A"/>
                </a:solidFill>
                <a:latin typeface="Montserrat"/>
                <a:ea typeface="Montserrat"/>
                <a:cs typeface="Montserrat"/>
                <a:sym typeface="Montserrat"/>
              </a:rPr>
              <a:t>Things to keep in mind when plotting categorical data.</a:t>
            </a:r>
            <a:endParaRPr sz="1000">
              <a:solidFill>
                <a:srgbClr val="03405A"/>
              </a:solidFill>
              <a:latin typeface="Montserrat"/>
              <a:ea typeface="Montserrat"/>
              <a:cs typeface="Montserrat"/>
              <a:sym typeface="Montserrat"/>
            </a:endParaRPr>
          </a:p>
          <a:p>
            <a:pPr marL="457200" lvl="0" indent="-292100" algn="l" rtl="0">
              <a:lnSpc>
                <a:spcPct val="115000"/>
              </a:lnSpc>
              <a:spcBef>
                <a:spcPts val="0"/>
              </a:spcBef>
              <a:spcAft>
                <a:spcPts val="0"/>
              </a:spcAft>
              <a:buClr>
                <a:srgbClr val="03405A"/>
              </a:buClr>
              <a:buSzPts val="1000"/>
              <a:buFont typeface="Montserrat"/>
              <a:buChar char="●"/>
            </a:pPr>
            <a:r>
              <a:rPr lang="en" sz="1000">
                <a:solidFill>
                  <a:srgbClr val="03405A"/>
                </a:solidFill>
                <a:latin typeface="Montserrat"/>
                <a:ea typeface="Montserrat"/>
                <a:cs typeface="Montserrat"/>
                <a:sym typeface="Montserrat"/>
              </a:rPr>
              <a:t>Use cases for categorical data.</a:t>
            </a:r>
            <a:endParaRPr sz="1000">
              <a:solidFill>
                <a:srgbClr val="03405A"/>
              </a:solidFill>
              <a:latin typeface="Montserrat"/>
              <a:ea typeface="Montserrat"/>
              <a:cs typeface="Montserrat"/>
              <a:sym typeface="Montserrat"/>
            </a:endParaRPr>
          </a:p>
        </p:txBody>
      </p:sp>
      <p:sp>
        <p:nvSpPr>
          <p:cNvPr id="274" name="Google Shape;274;p45"/>
          <p:cNvSpPr/>
          <p:nvPr/>
        </p:nvSpPr>
        <p:spPr>
          <a:xfrm>
            <a:off x="990107" y="3370470"/>
            <a:ext cx="96900" cy="108300"/>
          </a:xfrm>
          <a:prstGeom prst="ellipse">
            <a:avLst/>
          </a:prstGeom>
          <a:solidFill>
            <a:srgbClr val="03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75" name="Google Shape;275;p45"/>
          <p:cNvSpPr txBox="1"/>
          <p:nvPr/>
        </p:nvSpPr>
        <p:spPr>
          <a:xfrm>
            <a:off x="1601525" y="3253650"/>
            <a:ext cx="6951300" cy="550800"/>
          </a:xfrm>
          <a:prstGeom prst="rect">
            <a:avLst/>
          </a:prstGeom>
          <a:noFill/>
          <a:ln>
            <a:noFill/>
          </a:ln>
        </p:spPr>
        <p:txBody>
          <a:bodyPr spcFirstLastPara="1" wrap="square" lIns="91425" tIns="45700" rIns="91425" bIns="45700" anchor="t" anchorCtr="0">
            <a:noAutofit/>
          </a:bodyPr>
          <a:lstStyle/>
          <a:p>
            <a:pPr marL="457200" marR="0" lvl="0" indent="-292100" algn="l" rtl="0">
              <a:lnSpc>
                <a:spcPct val="115000"/>
              </a:lnSpc>
              <a:spcBef>
                <a:spcPts val="0"/>
              </a:spcBef>
              <a:spcAft>
                <a:spcPts val="0"/>
              </a:spcAft>
              <a:buClr>
                <a:srgbClr val="03405A"/>
              </a:buClr>
              <a:buSzPts val="1000"/>
              <a:buChar char="●"/>
            </a:pPr>
            <a:r>
              <a:rPr lang="en" sz="1000">
                <a:solidFill>
                  <a:srgbClr val="03405A"/>
                </a:solidFill>
                <a:latin typeface="Montserrat"/>
                <a:ea typeface="Montserrat"/>
                <a:cs typeface="Montserrat"/>
                <a:sym typeface="Montserrat"/>
              </a:rPr>
              <a:t>Introduction to histogram plots when using numerical data.</a:t>
            </a:r>
            <a:endParaRPr sz="1000">
              <a:solidFill>
                <a:srgbClr val="03405A"/>
              </a:solidFill>
              <a:latin typeface="Montserrat"/>
              <a:ea typeface="Montserrat"/>
              <a:cs typeface="Montserrat"/>
              <a:sym typeface="Montserrat"/>
            </a:endParaRPr>
          </a:p>
          <a:p>
            <a:pPr marL="457200" marR="0" lvl="0" indent="-292100" algn="l" rtl="0">
              <a:lnSpc>
                <a:spcPct val="115000"/>
              </a:lnSpc>
              <a:spcBef>
                <a:spcPts val="0"/>
              </a:spcBef>
              <a:spcAft>
                <a:spcPts val="0"/>
              </a:spcAft>
              <a:buClr>
                <a:srgbClr val="03405A"/>
              </a:buClr>
              <a:buSzPts val="1000"/>
              <a:buFont typeface="Montserrat"/>
              <a:buChar char="●"/>
            </a:pPr>
            <a:r>
              <a:rPr lang="en" sz="1000">
                <a:solidFill>
                  <a:srgbClr val="03405A"/>
                </a:solidFill>
                <a:latin typeface="Montserrat"/>
                <a:ea typeface="Montserrat"/>
                <a:cs typeface="Montserrat"/>
                <a:sym typeface="Montserrat"/>
              </a:rPr>
              <a:t>Interpreting a histogram when using numerical data.</a:t>
            </a:r>
            <a:endParaRPr sz="1000">
              <a:solidFill>
                <a:srgbClr val="03405A"/>
              </a:solidFill>
              <a:latin typeface="Montserrat"/>
              <a:ea typeface="Montserrat"/>
              <a:cs typeface="Montserrat"/>
              <a:sym typeface="Montserrat"/>
            </a:endParaRPr>
          </a:p>
          <a:p>
            <a:pPr marL="457200" marR="0" lvl="0" indent="-292100" algn="l" rtl="0">
              <a:lnSpc>
                <a:spcPct val="115000"/>
              </a:lnSpc>
              <a:spcBef>
                <a:spcPts val="0"/>
              </a:spcBef>
              <a:spcAft>
                <a:spcPts val="0"/>
              </a:spcAft>
              <a:buClr>
                <a:srgbClr val="03405A"/>
              </a:buClr>
              <a:buSzPts val="1000"/>
              <a:buFont typeface="Montserrat"/>
              <a:buChar char="●"/>
            </a:pPr>
            <a:r>
              <a:rPr lang="en" sz="1000">
                <a:solidFill>
                  <a:srgbClr val="03405A"/>
                </a:solidFill>
                <a:latin typeface="Montserrat"/>
                <a:ea typeface="Montserrat"/>
                <a:cs typeface="Montserrat"/>
                <a:sym typeface="Montserrat"/>
              </a:rPr>
              <a:t>Effects of outliers on histogram plot.</a:t>
            </a:r>
            <a:endParaRPr sz="1000">
              <a:solidFill>
                <a:srgbClr val="03405A"/>
              </a:solidFill>
              <a:latin typeface="Montserrat"/>
              <a:ea typeface="Montserrat"/>
              <a:cs typeface="Montserrat"/>
              <a:sym typeface="Montserrat"/>
            </a:endParaRPr>
          </a:p>
        </p:txBody>
      </p:sp>
      <p:sp>
        <p:nvSpPr>
          <p:cNvPr id="276" name="Google Shape;276;p45"/>
          <p:cNvSpPr/>
          <p:nvPr/>
        </p:nvSpPr>
        <p:spPr>
          <a:xfrm>
            <a:off x="990107" y="4292361"/>
            <a:ext cx="96900" cy="108300"/>
          </a:xfrm>
          <a:prstGeom prst="ellipse">
            <a:avLst/>
          </a:prstGeom>
          <a:solidFill>
            <a:srgbClr val="7F8F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77" name="Google Shape;277;p45"/>
          <p:cNvSpPr txBox="1"/>
          <p:nvPr/>
        </p:nvSpPr>
        <p:spPr>
          <a:xfrm>
            <a:off x="1601525" y="4001975"/>
            <a:ext cx="6951300" cy="550800"/>
          </a:xfrm>
          <a:prstGeom prst="rect">
            <a:avLst/>
          </a:prstGeom>
          <a:noFill/>
          <a:ln>
            <a:noFill/>
          </a:ln>
        </p:spPr>
        <p:txBody>
          <a:bodyPr spcFirstLastPara="1" wrap="square" lIns="91425" tIns="45700" rIns="91425" bIns="45700" anchor="t" anchorCtr="0">
            <a:noAutofit/>
          </a:bodyPr>
          <a:lstStyle/>
          <a:p>
            <a:pPr marL="457200" lvl="0" indent="-292100" algn="l" rtl="0">
              <a:lnSpc>
                <a:spcPct val="115000"/>
              </a:lnSpc>
              <a:spcBef>
                <a:spcPts val="0"/>
              </a:spcBef>
              <a:spcAft>
                <a:spcPts val="0"/>
              </a:spcAft>
              <a:buClr>
                <a:schemeClr val="accent3"/>
              </a:buClr>
              <a:buSzPts val="1000"/>
              <a:buChar char="●"/>
            </a:pPr>
            <a:r>
              <a:rPr lang="en" sz="1000">
                <a:solidFill>
                  <a:schemeClr val="accent3"/>
                </a:solidFill>
                <a:latin typeface="Montserrat"/>
                <a:ea typeface="Montserrat"/>
                <a:cs typeface="Montserrat"/>
                <a:sym typeface="Montserrat"/>
              </a:rPr>
              <a:t>Introduction to Box plots when using numerical data.</a:t>
            </a:r>
            <a:endParaRPr sz="1000">
              <a:solidFill>
                <a:schemeClr val="accent3"/>
              </a:solidFill>
              <a:latin typeface="Montserrat"/>
              <a:ea typeface="Montserrat"/>
              <a:cs typeface="Montserrat"/>
              <a:sym typeface="Montserrat"/>
            </a:endParaRPr>
          </a:p>
          <a:p>
            <a:pPr marL="457200" lvl="0" indent="-292100" algn="l" rtl="0">
              <a:lnSpc>
                <a:spcPct val="115000"/>
              </a:lnSpc>
              <a:spcBef>
                <a:spcPts val="0"/>
              </a:spcBef>
              <a:spcAft>
                <a:spcPts val="0"/>
              </a:spcAft>
              <a:buClr>
                <a:schemeClr val="accent3"/>
              </a:buClr>
              <a:buSzPts val="1000"/>
              <a:buFont typeface="Montserrat"/>
              <a:buChar char="●"/>
            </a:pPr>
            <a:r>
              <a:rPr lang="en" sz="1000">
                <a:solidFill>
                  <a:schemeClr val="accent3"/>
                </a:solidFill>
                <a:latin typeface="Montserrat"/>
                <a:ea typeface="Montserrat"/>
                <a:cs typeface="Montserrat"/>
                <a:sym typeface="Montserrat"/>
              </a:rPr>
              <a:t>The 5 number summary of box plots.</a:t>
            </a:r>
            <a:endParaRPr sz="1000">
              <a:solidFill>
                <a:schemeClr val="accent3"/>
              </a:solidFill>
              <a:latin typeface="Montserrat"/>
              <a:ea typeface="Montserrat"/>
              <a:cs typeface="Montserrat"/>
              <a:sym typeface="Montserrat"/>
            </a:endParaRPr>
          </a:p>
          <a:p>
            <a:pPr marL="457200" lvl="0" indent="-292100" algn="l" rtl="0">
              <a:lnSpc>
                <a:spcPct val="115000"/>
              </a:lnSpc>
              <a:spcBef>
                <a:spcPts val="0"/>
              </a:spcBef>
              <a:spcAft>
                <a:spcPts val="0"/>
              </a:spcAft>
              <a:buClr>
                <a:schemeClr val="accent3"/>
              </a:buClr>
              <a:buSzPts val="1000"/>
              <a:buFont typeface="Montserrat"/>
              <a:buChar char="●"/>
            </a:pPr>
            <a:r>
              <a:rPr lang="en" sz="1000">
                <a:solidFill>
                  <a:schemeClr val="accent3"/>
                </a:solidFill>
                <a:latin typeface="Montserrat"/>
                <a:ea typeface="Montserrat"/>
                <a:cs typeface="Montserrat"/>
                <a:sym typeface="Montserrat"/>
              </a:rPr>
              <a:t>Best practices when working with </a:t>
            </a:r>
            <a:r>
              <a:rPr lang="en" sz="1000" i="1">
                <a:solidFill>
                  <a:schemeClr val="accent3"/>
                </a:solidFill>
                <a:latin typeface="Montserrat"/>
                <a:ea typeface="Montserrat"/>
                <a:cs typeface="Montserrat"/>
                <a:sym typeface="Montserrat"/>
              </a:rPr>
              <a:t>date</a:t>
            </a:r>
            <a:r>
              <a:rPr lang="en" sz="1000">
                <a:solidFill>
                  <a:schemeClr val="accent3"/>
                </a:solidFill>
                <a:latin typeface="Montserrat"/>
                <a:ea typeface="Montserrat"/>
                <a:cs typeface="Montserrat"/>
                <a:sym typeface="Montserrat"/>
              </a:rPr>
              <a:t> data types.</a:t>
            </a:r>
            <a:endParaRPr sz="1000">
              <a:solidFill>
                <a:schemeClr val="accent3"/>
              </a:solidFill>
              <a:latin typeface="Montserrat"/>
              <a:ea typeface="Montserrat"/>
              <a:cs typeface="Montserrat"/>
              <a:sym typeface="Montserrat"/>
            </a:endParaRPr>
          </a:p>
        </p:txBody>
      </p:sp>
      <p:sp>
        <p:nvSpPr>
          <p:cNvPr id="278" name="Google Shape;278;p45"/>
          <p:cNvSpPr/>
          <p:nvPr/>
        </p:nvSpPr>
        <p:spPr>
          <a:xfrm>
            <a:off x="990107" y="1526688"/>
            <a:ext cx="96900" cy="108300"/>
          </a:xfrm>
          <a:prstGeom prst="ellipse">
            <a:avLst/>
          </a:pr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79" name="Google Shape;279;p45"/>
          <p:cNvSpPr txBox="1"/>
          <p:nvPr/>
        </p:nvSpPr>
        <p:spPr>
          <a:xfrm>
            <a:off x="1601525" y="1367900"/>
            <a:ext cx="7048500" cy="717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00">
                <a:solidFill>
                  <a:srgbClr val="03405A"/>
                </a:solidFill>
                <a:latin typeface="Montserrat"/>
                <a:ea typeface="Montserrat"/>
                <a:cs typeface="Montserrat"/>
                <a:sym typeface="Montserrat"/>
              </a:rPr>
              <a:t>C.I.N.D.Y is an acronym for </a:t>
            </a:r>
            <a:r>
              <a:rPr lang="en" sz="1000" b="1">
                <a:solidFill>
                  <a:srgbClr val="03405A"/>
                </a:solidFill>
                <a:latin typeface="Montserrat"/>
                <a:ea typeface="Montserrat"/>
                <a:cs typeface="Montserrat"/>
                <a:sym typeface="Montserrat"/>
              </a:rPr>
              <a:t>C</a:t>
            </a:r>
            <a:r>
              <a:rPr lang="en" sz="1000">
                <a:solidFill>
                  <a:srgbClr val="03405A"/>
                </a:solidFill>
                <a:latin typeface="Montserrat"/>
                <a:ea typeface="Montserrat"/>
                <a:cs typeface="Montserrat"/>
                <a:sym typeface="Montserrat"/>
              </a:rPr>
              <a:t>ategorical, </a:t>
            </a:r>
            <a:r>
              <a:rPr lang="en" sz="1000" b="1">
                <a:solidFill>
                  <a:srgbClr val="03405A"/>
                </a:solidFill>
                <a:latin typeface="Montserrat"/>
                <a:ea typeface="Montserrat"/>
                <a:cs typeface="Montserrat"/>
                <a:sym typeface="Montserrat"/>
              </a:rPr>
              <a:t>I</a:t>
            </a:r>
            <a:r>
              <a:rPr lang="en" sz="1000">
                <a:solidFill>
                  <a:srgbClr val="03405A"/>
                </a:solidFill>
                <a:latin typeface="Montserrat"/>
                <a:ea typeface="Montserrat"/>
                <a:cs typeface="Montserrat"/>
                <a:sym typeface="Montserrat"/>
              </a:rPr>
              <a:t>dentifier, </a:t>
            </a:r>
            <a:r>
              <a:rPr lang="en" sz="1000" b="1">
                <a:solidFill>
                  <a:srgbClr val="03405A"/>
                </a:solidFill>
                <a:latin typeface="Montserrat"/>
                <a:ea typeface="Montserrat"/>
                <a:cs typeface="Montserrat"/>
                <a:sym typeface="Montserrat"/>
              </a:rPr>
              <a:t>N</a:t>
            </a:r>
            <a:r>
              <a:rPr lang="en" sz="1000">
                <a:solidFill>
                  <a:srgbClr val="03405A"/>
                </a:solidFill>
                <a:latin typeface="Montserrat"/>
                <a:ea typeface="Montserrat"/>
                <a:cs typeface="Montserrat"/>
                <a:sym typeface="Montserrat"/>
              </a:rPr>
              <a:t>umerical, </a:t>
            </a:r>
            <a:r>
              <a:rPr lang="en" sz="1000" b="1">
                <a:solidFill>
                  <a:srgbClr val="03405A"/>
                </a:solidFill>
                <a:latin typeface="Montserrat"/>
                <a:ea typeface="Montserrat"/>
                <a:cs typeface="Montserrat"/>
                <a:sym typeface="Montserrat"/>
              </a:rPr>
              <a:t>D</a:t>
            </a:r>
            <a:r>
              <a:rPr lang="en" sz="1000">
                <a:solidFill>
                  <a:srgbClr val="03405A"/>
                </a:solidFill>
                <a:latin typeface="Montserrat"/>
                <a:ea typeface="Montserrat"/>
                <a:cs typeface="Montserrat"/>
                <a:sym typeface="Montserrat"/>
              </a:rPr>
              <a:t>ate and Geo-spatial (x-</a:t>
            </a:r>
            <a:r>
              <a:rPr lang="en" sz="1000" b="1">
                <a:solidFill>
                  <a:srgbClr val="03405A"/>
                </a:solidFill>
                <a:latin typeface="Montserrat"/>
                <a:ea typeface="Montserrat"/>
                <a:cs typeface="Montserrat"/>
                <a:sym typeface="Montserrat"/>
              </a:rPr>
              <a:t>Y </a:t>
            </a:r>
            <a:r>
              <a:rPr lang="en" sz="1000">
                <a:solidFill>
                  <a:srgbClr val="03405A"/>
                </a:solidFill>
                <a:latin typeface="Montserrat"/>
                <a:ea typeface="Montserrat"/>
                <a:cs typeface="Montserrat"/>
                <a:sym typeface="Montserrat"/>
              </a:rPr>
              <a:t>coordinates). These are some of the frequent data types that you will work with when creating BI dashboards. If applied correctly, this framework will simplify the creation of neat and clearly interpretable visualisations. </a:t>
            </a:r>
            <a:endParaRPr sz="1000">
              <a:solidFill>
                <a:srgbClr val="03405A"/>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03405A"/>
                </a:solidFill>
                <a:latin typeface="Montserrat"/>
                <a:ea typeface="Montserrat"/>
                <a:cs typeface="Montserrat"/>
                <a:sym typeface="Montserrat"/>
              </a:rPr>
              <a:t>In introducing you to the </a:t>
            </a:r>
            <a:r>
              <a:rPr lang="en" sz="1000">
                <a:solidFill>
                  <a:schemeClr val="accent3"/>
                </a:solidFill>
                <a:latin typeface="Montserrat"/>
                <a:ea typeface="Montserrat"/>
                <a:cs typeface="Montserrat"/>
                <a:sym typeface="Montserrat"/>
              </a:rPr>
              <a:t>C.I.N.D.Y framework, we will deep dive into the following:</a:t>
            </a:r>
            <a:endParaRPr sz="800">
              <a:solidFill>
                <a:srgbClr val="3F3F3F"/>
              </a:solidFill>
            </a:endParaRPr>
          </a:p>
        </p:txBody>
      </p:sp>
      <p:sp>
        <p:nvSpPr>
          <p:cNvPr id="280" name="Google Shape;280;p45"/>
          <p:cNvSpPr/>
          <p:nvPr/>
        </p:nvSpPr>
        <p:spPr>
          <a:xfrm>
            <a:off x="305847" y="1367750"/>
            <a:ext cx="387273" cy="437400"/>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81" name="Google Shape;281;p45"/>
          <p:cNvSpPr/>
          <p:nvPr/>
        </p:nvSpPr>
        <p:spPr>
          <a:xfrm>
            <a:off x="251183" y="3205639"/>
            <a:ext cx="443488" cy="444092"/>
          </a:xfrm>
          <a:custGeom>
            <a:avLst/>
            <a:gdLst/>
            <a:ahLst/>
            <a:cxnLst/>
            <a:rect l="l" t="t" r="r" b="b"/>
            <a:pathLst>
              <a:path w="3225370" h="3229762" extrusionOk="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rgbClr val="03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82" name="Google Shape;282;p45"/>
          <p:cNvSpPr/>
          <p:nvPr/>
        </p:nvSpPr>
        <p:spPr>
          <a:xfrm>
            <a:off x="408738" y="2121574"/>
            <a:ext cx="238595" cy="773022"/>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rgbClr val="629D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
        <p:nvSpPr>
          <p:cNvPr id="283" name="Google Shape;283;p45"/>
          <p:cNvSpPr/>
          <p:nvPr/>
        </p:nvSpPr>
        <p:spPr>
          <a:xfrm>
            <a:off x="272736" y="4156996"/>
            <a:ext cx="392384" cy="395661"/>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7F8FA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00" b="0" i="0" u="none" strike="noStrike" cap="non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6"/>
          <p:cNvPicPr preferRelativeResize="0"/>
          <p:nvPr/>
        </p:nvPicPr>
        <p:blipFill>
          <a:blip r:embed="rId3">
            <a:alphaModFix amt="44000"/>
          </a:blip>
          <a:stretch>
            <a:fillRect/>
          </a:stretch>
        </p:blipFill>
        <p:spPr>
          <a:xfrm>
            <a:off x="0" y="0"/>
            <a:ext cx="9144004" cy="5143565"/>
          </a:xfrm>
          <a:prstGeom prst="rect">
            <a:avLst/>
          </a:prstGeom>
          <a:noFill/>
          <a:ln>
            <a:noFill/>
          </a:ln>
        </p:spPr>
      </p:pic>
      <p:sp>
        <p:nvSpPr>
          <p:cNvPr id="289" name="Google Shape;289;p46"/>
          <p:cNvSpPr/>
          <p:nvPr/>
        </p:nvSpPr>
        <p:spPr>
          <a:xfrm>
            <a:off x="603055" y="7005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Overview of Power BI</a:t>
            </a:r>
            <a:endParaRPr sz="1900">
              <a:solidFill>
                <a:schemeClr val="accent3"/>
              </a:solidFill>
              <a:latin typeface="Montserrat"/>
              <a:ea typeface="Montserrat"/>
              <a:cs typeface="Montserrat"/>
              <a:sym typeface="Montserrat"/>
            </a:endParaRPr>
          </a:p>
        </p:txBody>
      </p:sp>
      <p:sp>
        <p:nvSpPr>
          <p:cNvPr id="290" name="Google Shape;290;p46"/>
          <p:cNvSpPr/>
          <p:nvPr/>
        </p:nvSpPr>
        <p:spPr>
          <a:xfrm>
            <a:off x="603055" y="2505836"/>
            <a:ext cx="7153800" cy="467400"/>
          </a:xfrm>
          <a:prstGeom prst="rect">
            <a:avLst/>
          </a:prstGeom>
          <a:solidFill>
            <a:schemeClr val="accent3"/>
          </a:solidFill>
          <a:ln w="28575" cap="flat" cmpd="sng">
            <a:solidFill>
              <a:schemeClr val="accent3"/>
            </a:solidFill>
            <a:prstDash val="solid"/>
            <a:round/>
            <a:headEnd type="none" w="sm" len="sm"/>
            <a:tailEnd type="none" w="sm" len="sm"/>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b="1">
                <a:solidFill>
                  <a:srgbClr val="FFFFFF"/>
                </a:solidFill>
                <a:latin typeface="Montserrat"/>
                <a:ea typeface="Montserrat"/>
                <a:cs typeface="Montserrat"/>
                <a:sym typeface="Montserrat"/>
              </a:rPr>
              <a:t>Data Manipulation and Data Engineering in Power BI</a:t>
            </a:r>
            <a:endParaRPr sz="1900" b="1">
              <a:solidFill>
                <a:srgbClr val="FFFFFF"/>
              </a:solidFill>
              <a:latin typeface="Montserrat"/>
              <a:ea typeface="Montserrat"/>
              <a:cs typeface="Montserrat"/>
              <a:sym typeface="Montserrat"/>
            </a:endParaRPr>
          </a:p>
        </p:txBody>
      </p:sp>
      <p:sp>
        <p:nvSpPr>
          <p:cNvPr id="291" name="Google Shape;291;p46"/>
          <p:cNvSpPr/>
          <p:nvPr/>
        </p:nvSpPr>
        <p:spPr>
          <a:xfrm>
            <a:off x="603055" y="13022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Using Data in Power BI</a:t>
            </a:r>
            <a:endParaRPr sz="1900" i="0" u="none" strike="noStrike" cap="none">
              <a:solidFill>
                <a:schemeClr val="accent3"/>
              </a:solidFill>
              <a:latin typeface="Montserrat"/>
              <a:ea typeface="Montserrat"/>
              <a:cs typeface="Montserrat"/>
              <a:sym typeface="Montserrat"/>
            </a:endParaRPr>
          </a:p>
        </p:txBody>
      </p:sp>
      <p:sp>
        <p:nvSpPr>
          <p:cNvPr id="292" name="Google Shape;292;p46"/>
          <p:cNvSpPr/>
          <p:nvPr/>
        </p:nvSpPr>
        <p:spPr>
          <a:xfrm>
            <a:off x="603055" y="190406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A Framework for Producing World-Class Visuals</a:t>
            </a:r>
            <a:endParaRPr sz="1900" i="0" u="none" strike="noStrike" cap="none">
              <a:solidFill>
                <a:schemeClr val="accent3"/>
              </a:solidFill>
              <a:latin typeface="Montserrat"/>
              <a:ea typeface="Montserrat"/>
              <a:cs typeface="Montserrat"/>
              <a:sym typeface="Montserrat"/>
            </a:endParaRPr>
          </a:p>
        </p:txBody>
      </p:sp>
      <p:sp>
        <p:nvSpPr>
          <p:cNvPr id="293" name="Google Shape;293;p46"/>
          <p:cNvSpPr/>
          <p:nvPr/>
        </p:nvSpPr>
        <p:spPr>
          <a:xfrm>
            <a:off x="603055" y="3107611"/>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Creating and Formatting Visuals in Power BI</a:t>
            </a:r>
            <a:endParaRPr sz="1900" i="0" u="none" strike="noStrike" cap="none">
              <a:solidFill>
                <a:schemeClr val="accent3"/>
              </a:solidFill>
              <a:latin typeface="Montserrat"/>
              <a:ea typeface="Montserrat"/>
              <a:cs typeface="Montserrat"/>
              <a:sym typeface="Montserrat"/>
            </a:endParaRPr>
          </a:p>
        </p:txBody>
      </p:sp>
      <p:sp>
        <p:nvSpPr>
          <p:cNvPr id="294" name="Google Shape;294;p46"/>
          <p:cNvSpPr/>
          <p:nvPr/>
        </p:nvSpPr>
        <p:spPr>
          <a:xfrm>
            <a:off x="603055" y="3709386"/>
            <a:ext cx="7153800" cy="467400"/>
          </a:xfrm>
          <a:prstGeom prst="rect">
            <a:avLst/>
          </a:prstGeom>
          <a:noFill/>
          <a:ln>
            <a:noFill/>
          </a:ln>
        </p:spPr>
        <p:txBody>
          <a:bodyPr spcFirstLastPara="1" wrap="square" lIns="25625" tIns="25625" rIns="25625" bIns="256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900">
                <a:solidFill>
                  <a:schemeClr val="accent3"/>
                </a:solidFill>
                <a:latin typeface="Montserrat"/>
                <a:ea typeface="Montserrat"/>
                <a:cs typeface="Montserrat"/>
                <a:sym typeface="Montserrat"/>
              </a:rPr>
              <a:t>Dashboarding Best Practise</a:t>
            </a:r>
            <a:endParaRPr sz="1900" i="0" u="none" strike="noStrike" cap="none">
              <a:solidFill>
                <a:schemeClr val="accent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xplore DSA">
  <a:themeElements>
    <a:clrScheme name="Explore">
      <a:dk1>
        <a:srgbClr val="000000"/>
      </a:dk1>
      <a:lt1>
        <a:srgbClr val="FFFFFF"/>
      </a:lt1>
      <a:dk2>
        <a:srgbClr val="242852"/>
      </a:dk2>
      <a:lt2>
        <a:srgbClr val="90D1ED"/>
      </a:lt2>
      <a:accent1>
        <a:srgbClr val="4A66AC"/>
      </a:accent1>
      <a:accent2>
        <a:srgbClr val="629DD1"/>
      </a:accent2>
      <a:accent3>
        <a:srgbClr val="03405A"/>
      </a:accent3>
      <a:accent4>
        <a:srgbClr val="7F8FA9"/>
      </a:accent4>
      <a:accent5>
        <a:srgbClr val="5AA2AE"/>
      </a:accent5>
      <a:accent6>
        <a:srgbClr val="9D90A0"/>
      </a:accent6>
      <a:hlink>
        <a:srgbClr val="297FD5"/>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xplore DSA">
  <a:themeElements>
    <a:clrScheme name="Explore">
      <a:dk1>
        <a:srgbClr val="000000"/>
      </a:dk1>
      <a:lt1>
        <a:srgbClr val="FFFFFF"/>
      </a:lt1>
      <a:dk2>
        <a:srgbClr val="242852"/>
      </a:dk2>
      <a:lt2>
        <a:srgbClr val="90D1ED"/>
      </a:lt2>
      <a:accent1>
        <a:srgbClr val="4A66AC"/>
      </a:accent1>
      <a:accent2>
        <a:srgbClr val="629DD1"/>
      </a:accent2>
      <a:accent3>
        <a:srgbClr val="03405A"/>
      </a:accent3>
      <a:accent4>
        <a:srgbClr val="7F8FA9"/>
      </a:accent4>
      <a:accent5>
        <a:srgbClr val="5AA2AE"/>
      </a:accent5>
      <a:accent6>
        <a:srgbClr val="9D90A0"/>
      </a:accent6>
      <a:hlink>
        <a:srgbClr val="297FD5"/>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1027</Words>
  <Application>Microsoft Office PowerPoint</Application>
  <PresentationFormat>On-screen Show (16:9)</PresentationFormat>
  <Paragraphs>164</Paragraphs>
  <Slides>14</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Arial</vt:lpstr>
      <vt:lpstr>Verdana</vt:lpstr>
      <vt:lpstr>Quattrocento Sans</vt:lpstr>
      <vt:lpstr>Calibri</vt:lpstr>
      <vt:lpstr>Montserrat</vt:lpstr>
      <vt:lpstr>Simple Light</vt:lpstr>
      <vt:lpstr>Explore DSA</vt:lpstr>
      <vt:lpstr>Explore DSA</vt:lpstr>
      <vt:lpstr>PowerPoint Presentation</vt:lpstr>
      <vt:lpstr>Overview</vt:lpstr>
      <vt:lpstr>PowerPoint Presentation</vt:lpstr>
      <vt:lpstr>Overview of Power BI</vt:lpstr>
      <vt:lpstr>PowerPoint Presentation</vt:lpstr>
      <vt:lpstr>Using Data in Power BI</vt:lpstr>
      <vt:lpstr>PowerPoint Presentation</vt:lpstr>
      <vt:lpstr>C.I.N.D.Y Framework for Creating Visuals</vt:lpstr>
      <vt:lpstr>PowerPoint Presentation</vt:lpstr>
      <vt:lpstr>Manipulating Data and Data Engineering in Power BI</vt:lpstr>
      <vt:lpstr>PowerPoint Presentation</vt:lpstr>
      <vt:lpstr>Creating and Formatting Visuals in Power BI</vt:lpstr>
      <vt:lpstr>PowerPoint Presentation</vt:lpstr>
      <vt:lpstr>Dashboarding Best Practise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Kgarimetsa</dc:creator>
  <cp:lastModifiedBy>Bruce</cp:lastModifiedBy>
  <cp:revision>1</cp:revision>
  <dcterms:modified xsi:type="dcterms:W3CDTF">2023-05-08T08:46:45Z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db46fc7-4371-48e9-93c7-9b63f15e4383_Enabled">
    <vt:lpwstr>true</vt:lpwstr>
  </property>
  <property fmtid="{D5CDD505-2E9C-101B-9397-08002B2CF9AE}" pid="3" name="MSIP_Label_8db46fc7-4371-48e9-93c7-9b63f15e4383_SetDate">
    <vt:lpwstr>2023-05-08T08:46:43Z</vt:lpwstr>
  </property>
  <property fmtid="{D5CDD505-2E9C-101B-9397-08002B2CF9AE}" pid="4" name="MSIP_Label_8db46fc7-4371-48e9-93c7-9b63f15e4383_Method">
    <vt:lpwstr>Privileged</vt:lpwstr>
  </property>
  <property fmtid="{D5CDD505-2E9C-101B-9397-08002B2CF9AE}" pid="5" name="MSIP_Label_8db46fc7-4371-48e9-93c7-9b63f15e4383_Name">
    <vt:lpwstr>8db46fc7-4371-48e9-93c7-9b63f15e4383</vt:lpwstr>
  </property>
  <property fmtid="{D5CDD505-2E9C-101B-9397-08002B2CF9AE}" pid="6" name="MSIP_Label_8db46fc7-4371-48e9-93c7-9b63f15e4383_SiteId">
    <vt:lpwstr>4032514a-830a-4f20-9539-81bbc35b3cd9</vt:lpwstr>
  </property>
  <property fmtid="{D5CDD505-2E9C-101B-9397-08002B2CF9AE}" pid="7" name="MSIP_Label_8db46fc7-4371-48e9-93c7-9b63f15e4383_ActionId">
    <vt:lpwstr>7ab65a71-ed1a-482f-b4f5-b6897364ae9f</vt:lpwstr>
  </property>
  <property fmtid="{D5CDD505-2E9C-101B-9397-08002B2CF9AE}" pid="8" name="MSIP_Label_8db46fc7-4371-48e9-93c7-9b63f15e4383_ContentBits">
    <vt:lpwstr>0</vt:lpwstr>
  </property>
</Properties>
</file>